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0"/>
  </p:notesMasterIdLst>
  <p:sldIdLst>
    <p:sldId id="295" r:id="rId3"/>
    <p:sldId id="322" r:id="rId4"/>
    <p:sldId id="323" r:id="rId5"/>
    <p:sldId id="325" r:id="rId6"/>
    <p:sldId id="321" r:id="rId7"/>
    <p:sldId id="324" r:id="rId8"/>
    <p:sldId id="302" r:id="rId9"/>
    <p:sldId id="303" r:id="rId10"/>
    <p:sldId id="308" r:id="rId11"/>
    <p:sldId id="311" r:id="rId12"/>
    <p:sldId id="312" r:id="rId13"/>
    <p:sldId id="313" r:id="rId14"/>
    <p:sldId id="314" r:id="rId15"/>
    <p:sldId id="326" r:id="rId16"/>
    <p:sldId id="327" r:id="rId17"/>
    <p:sldId id="319" r:id="rId18"/>
    <p:sldId id="320" r:id="rId19"/>
  </p:sldIdLst>
  <p:sldSz cx="9144000" cy="6858000" type="screen4x3"/>
  <p:notesSz cx="6858000" cy="9144000"/>
  <p:defaultTextStyle>
    <a:defPPr>
      <a:defRPr lang="ru-RU"/>
    </a:defPPr>
    <a:lvl1pPr algn="l" defTabSz="511175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511175" indent="-319088" algn="l" defTabSz="511175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1022350" indent="-639763" algn="l" defTabSz="511175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535113" indent="-958850" algn="l" defTabSz="511175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2046288" indent="-1279525" algn="l" defTabSz="511175" rtl="0" fontAlgn="base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umimoji="1"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umimoji="1"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umimoji="1"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umimoji="1"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3">
          <p15:clr>
            <a:srgbClr val="A4A3A4"/>
          </p15:clr>
        </p15:guide>
        <p15:guide id="2" orient="horz" pos="3805">
          <p15:clr>
            <a:srgbClr val="A4A3A4"/>
          </p15:clr>
        </p15:guide>
        <p15:guide id="3" orient="horz" pos="2557">
          <p15:clr>
            <a:srgbClr val="A4A3A4"/>
          </p15:clr>
        </p15:guide>
        <p15:guide id="4" orient="horz" pos="1053">
          <p15:clr>
            <a:srgbClr val="A4A3A4"/>
          </p15:clr>
        </p15:guide>
        <p15:guide id="5" orient="horz" pos="255">
          <p15:clr>
            <a:srgbClr val="A4A3A4"/>
          </p15:clr>
        </p15:guide>
        <p15:guide id="6" orient="horz" pos="890">
          <p15:clr>
            <a:srgbClr val="A4A3A4"/>
          </p15:clr>
        </p15:guide>
        <p15:guide id="7" orient="horz" pos="1478">
          <p15:clr>
            <a:srgbClr val="A4A3A4"/>
          </p15:clr>
        </p15:guide>
        <p15:guide id="8" orient="horz" pos="1025">
          <p15:clr>
            <a:srgbClr val="A4A3A4"/>
          </p15:clr>
        </p15:guide>
        <p15:guide id="9" pos="5511">
          <p15:clr>
            <a:srgbClr val="A4A3A4"/>
          </p15:clr>
        </p15:guide>
        <p15:guide id="10" pos="4612">
          <p15:clr>
            <a:srgbClr val="A4A3A4"/>
          </p15:clr>
        </p15:guide>
        <p15:guide id="11" pos="983">
          <p15:clr>
            <a:srgbClr val="A4A3A4"/>
          </p15:clr>
        </p15:guide>
        <p15:guide id="12" pos="1020" userDrawn="1">
          <p15:clr>
            <a:srgbClr val="A4A3A4"/>
          </p15:clr>
        </p15:guide>
        <p15:guide id="13" pos="1150">
          <p15:clr>
            <a:srgbClr val="A4A3A4"/>
          </p15:clr>
        </p15:guide>
        <p15:guide id="14" pos="4042">
          <p15:clr>
            <a:srgbClr val="A4A3A4"/>
          </p15:clr>
        </p15:guide>
        <p15:guide id="15" pos="48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 varScale="1">
        <p:scale>
          <a:sx n="111" d="100"/>
          <a:sy n="111" d="100"/>
        </p:scale>
        <p:origin x="1380" y="114"/>
      </p:cViewPr>
      <p:guideLst>
        <p:guide orient="horz" pos="523"/>
        <p:guide orient="horz" pos="3805"/>
        <p:guide orient="horz" pos="2557"/>
        <p:guide orient="horz" pos="1053"/>
        <p:guide orient="horz" pos="255"/>
        <p:guide orient="horz" pos="890"/>
        <p:guide orient="horz" pos="1478"/>
        <p:guide orient="horz" pos="1025"/>
        <p:guide pos="5511"/>
        <p:guide pos="4612"/>
        <p:guide pos="983"/>
        <p:guide pos="1020"/>
        <p:guide pos="1150"/>
        <p:guide pos="4042"/>
        <p:guide pos="48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 showGuides="1">
      <p:cViewPr varScale="1">
        <p:scale>
          <a:sx n="122" d="100"/>
          <a:sy n="122" d="100"/>
        </p:scale>
        <p:origin x="-679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261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219200">
              <a:defRPr kumimoji="0" sz="1200"/>
            </a:lvl1pPr>
          </a:lstStyle>
          <a:p>
            <a:pPr>
              <a:defRPr/>
            </a:pPr>
            <a:fld id="{9BAC4D70-EAC3-4491-A97E-D515F1849C01}" type="datetimeFigureOut">
              <a:rPr lang="ru-RU" altLang="ru-RU"/>
              <a:pPr>
                <a:defRPr/>
              </a:pPr>
              <a:t>25.10.2021</a:t>
            </a:fld>
            <a:endParaRPr lang="ru-RU" alt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261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1219200">
              <a:defRPr kumimoji="0" sz="1200"/>
            </a:lvl1pPr>
          </a:lstStyle>
          <a:p>
            <a:fld id="{CE0EB10B-7804-4070-AB38-0A0DCBEBB36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246902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90500" rtl="0" eaLnBrk="0" fontAlgn="base" hangingPunct="0">
      <a:spcBef>
        <a:spcPct val="30000"/>
      </a:spcBef>
      <a:spcAft>
        <a:spcPct val="0"/>
      </a:spcAft>
      <a:defRPr kumimoji="1" sz="500" kern="1200">
        <a:solidFill>
          <a:schemeClr val="tx1"/>
        </a:solidFill>
        <a:latin typeface="+mn-lt"/>
        <a:ea typeface="Arial" charset="0"/>
        <a:cs typeface="Arial" charset="0"/>
      </a:defRPr>
    </a:lvl1pPr>
    <a:lvl2pPr marL="190500" algn="l" defTabSz="190500" rtl="0" eaLnBrk="0" fontAlgn="base" hangingPunct="0">
      <a:spcBef>
        <a:spcPct val="30000"/>
      </a:spcBef>
      <a:spcAft>
        <a:spcPct val="0"/>
      </a:spcAft>
      <a:defRPr kumimoji="1" sz="500" kern="1200">
        <a:solidFill>
          <a:schemeClr val="tx1"/>
        </a:solidFill>
        <a:latin typeface="+mn-lt"/>
        <a:ea typeface="Arial" charset="0"/>
        <a:cs typeface="Arial" pitchFamily="34" charset="0"/>
      </a:defRPr>
    </a:lvl2pPr>
    <a:lvl3pPr marL="382588" algn="l" defTabSz="190500" rtl="0" eaLnBrk="0" fontAlgn="base" hangingPunct="0">
      <a:spcBef>
        <a:spcPct val="30000"/>
      </a:spcBef>
      <a:spcAft>
        <a:spcPct val="0"/>
      </a:spcAft>
      <a:defRPr kumimoji="1" sz="500" kern="1200">
        <a:solidFill>
          <a:schemeClr val="tx1"/>
        </a:solidFill>
        <a:latin typeface="+mn-lt"/>
        <a:ea typeface="Arial" charset="0"/>
        <a:cs typeface="Arial" pitchFamily="34" charset="0"/>
      </a:defRPr>
    </a:lvl3pPr>
    <a:lvl4pPr marL="574675" algn="l" defTabSz="190500" rtl="0" eaLnBrk="0" fontAlgn="base" hangingPunct="0">
      <a:spcBef>
        <a:spcPct val="30000"/>
      </a:spcBef>
      <a:spcAft>
        <a:spcPct val="0"/>
      </a:spcAft>
      <a:defRPr kumimoji="1" sz="500" kern="1200">
        <a:solidFill>
          <a:schemeClr val="tx1"/>
        </a:solidFill>
        <a:latin typeface="+mn-lt"/>
        <a:ea typeface="Arial" charset="0"/>
        <a:cs typeface="Arial" pitchFamily="34" charset="0"/>
      </a:defRPr>
    </a:lvl4pPr>
    <a:lvl5pPr marL="766763" algn="l" defTabSz="190500" rtl="0" eaLnBrk="0" fontAlgn="base" hangingPunct="0">
      <a:spcBef>
        <a:spcPct val="30000"/>
      </a:spcBef>
      <a:spcAft>
        <a:spcPct val="0"/>
      </a:spcAft>
      <a:defRPr kumimoji="1" sz="500" kern="1200">
        <a:solidFill>
          <a:schemeClr val="tx1"/>
        </a:solidFill>
        <a:latin typeface="+mn-lt"/>
        <a:ea typeface="Arial" charset="0"/>
        <a:cs typeface="Arial" pitchFamily="34" charset="0"/>
      </a:defRPr>
    </a:lvl5pPr>
    <a:lvl6pPr marL="959722" algn="l" defTabSz="191944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151667" algn="l" defTabSz="191944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343611" algn="l" defTabSz="191944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535555" algn="l" defTabSz="191944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altLang="ru-RU" smtClean="0">
                <a:latin typeface="Arial" panose="020B0604020202020204" pitchFamily="34" charset="0"/>
                <a:cs typeface="Arial" panose="020B0604020202020204" pitchFamily="34" charset="0"/>
              </a:rPr>
              <a:t>На 2009 год гидроэнергентика обеспечивала производство почти 20 </a:t>
            </a:r>
            <a:r>
              <a:rPr lang="en-US" altLang="ru-RU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ru-RU" altLang="ru-RU" smtClean="0">
                <a:latin typeface="Arial" panose="020B0604020202020204" pitchFamily="34" charset="0"/>
                <a:cs typeface="Arial" panose="020B0604020202020204" pitchFamily="34" charset="0"/>
              </a:rPr>
              <a:t> всей электроэнергии в мире, и больше половины возобновимой. На мировом рынке производителей гидротурбин имеется острая конкуренция. Это не удивительно. Несмотря на большие затраты при постройке ГЭС и ветровых электростанций, после постройки их энергия является одним из самых дешевых и чистых энергоресурсов. При этом в России уровень освоения гидропотенциала составляет около 22 %. </a:t>
            </a:r>
          </a:p>
        </p:txBody>
      </p:sp>
      <p:sp>
        <p:nvSpPr>
          <p:cNvPr id="6656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219200" eaLnBrk="0" hangingPunct="0">
              <a:spcBef>
                <a:spcPct val="30000"/>
              </a:spcBef>
              <a:defRPr kumimoji="1" sz="5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defTabSz="1219200" eaLnBrk="0" hangingPunct="0">
              <a:spcBef>
                <a:spcPct val="30000"/>
              </a:spcBef>
              <a:defRPr kumimoji="1" sz="5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defTabSz="1219200" eaLnBrk="0" hangingPunct="0">
              <a:spcBef>
                <a:spcPct val="30000"/>
              </a:spcBef>
              <a:defRPr kumimoji="1" sz="5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defTabSz="1219200" eaLnBrk="0" hangingPunct="0">
              <a:spcBef>
                <a:spcPct val="30000"/>
              </a:spcBef>
              <a:defRPr kumimoji="1" sz="5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defTabSz="1219200" eaLnBrk="0" hangingPunct="0">
              <a:spcBef>
                <a:spcPct val="30000"/>
              </a:spcBef>
              <a:defRPr kumimoji="1" sz="5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1219200" eaLnBrk="0" fontAlgn="base" hangingPunct="0">
              <a:spcBef>
                <a:spcPct val="30000"/>
              </a:spcBef>
              <a:spcAft>
                <a:spcPct val="0"/>
              </a:spcAft>
              <a:defRPr kumimoji="1" sz="5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1219200" eaLnBrk="0" fontAlgn="base" hangingPunct="0">
              <a:spcBef>
                <a:spcPct val="30000"/>
              </a:spcBef>
              <a:spcAft>
                <a:spcPct val="0"/>
              </a:spcAft>
              <a:defRPr kumimoji="1" sz="5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1219200" eaLnBrk="0" fontAlgn="base" hangingPunct="0">
              <a:spcBef>
                <a:spcPct val="30000"/>
              </a:spcBef>
              <a:spcAft>
                <a:spcPct val="0"/>
              </a:spcAft>
              <a:defRPr kumimoji="1" sz="5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1219200" eaLnBrk="0" fontAlgn="base" hangingPunct="0">
              <a:spcBef>
                <a:spcPct val="30000"/>
              </a:spcBef>
              <a:spcAft>
                <a:spcPct val="0"/>
              </a:spcAft>
              <a:defRPr kumimoji="1" sz="5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3259B0E-680F-4906-BE69-E6CCB13919EF}" type="slidenum">
              <a:rPr kumimoji="0" lang="ru-RU" altLang="ru-RU" sz="12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kumimoji="0" lang="ru-RU" altLang="ru-RU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7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0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3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2"/>
          <p:cNvSpPr/>
          <p:nvPr userDrawn="1"/>
        </p:nvSpPr>
        <p:spPr>
          <a:xfrm>
            <a:off x="8378825" y="6311900"/>
            <a:ext cx="357188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pic>
        <p:nvPicPr>
          <p:cNvPr id="3" name="Изображение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725" y="2708275"/>
            <a:ext cx="31115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849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2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30263"/>
            <a:ext cx="2309813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08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3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771525"/>
            <a:ext cx="2360613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76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4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795338"/>
            <a:ext cx="2317750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0309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5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33438"/>
            <a:ext cx="2300288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6727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6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20738"/>
            <a:ext cx="2370138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2018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7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38200"/>
            <a:ext cx="2319338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607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8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36613"/>
            <a:ext cx="2319338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159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9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25500"/>
            <a:ext cx="2339975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4845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0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38200"/>
            <a:ext cx="2319338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0675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1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38200"/>
            <a:ext cx="2335213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589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67"/>
          <a:stretch>
            <a:fillRect/>
          </a:stretch>
        </p:blipFill>
        <p:spPr bwMode="auto">
          <a:xfrm>
            <a:off x="6413500" y="820738"/>
            <a:ext cx="976313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9956800" y="698500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alibri" charset="0"/>
                <a:ea typeface="Arial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alibri" charset="0"/>
                <a:ea typeface="Arial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alibri" charset="0"/>
                <a:ea typeface="Arial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alibri" charset="0"/>
                <a:ea typeface="Arial" charset="0"/>
              </a:defRPr>
            </a:lvl5pPr>
            <a:lvl6pPr marL="25146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charset="0"/>
                <a:ea typeface="Arial" charset="0"/>
              </a:defRPr>
            </a:lvl6pPr>
            <a:lvl7pPr marL="29718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charset="0"/>
                <a:ea typeface="Arial" charset="0"/>
              </a:defRPr>
            </a:lvl7pPr>
            <a:lvl8pPr marL="34290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charset="0"/>
                <a:ea typeface="Arial" charset="0"/>
              </a:defRPr>
            </a:lvl8pPr>
            <a:lvl9pPr marL="38862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charset="0"/>
                <a:ea typeface="Arial" charset="0"/>
              </a:defRPr>
            </a:lvl9pPr>
          </a:lstStyle>
          <a:p>
            <a:pPr>
              <a:defRPr/>
            </a:pPr>
            <a:endParaRPr lang="ru-RU" smtClean="0"/>
          </a:p>
        </p:txBody>
      </p:sp>
      <p:pic>
        <p:nvPicPr>
          <p:cNvPr id="8" name="Изображение 7" descr="1000x1000-cube-IMetrics.'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809625"/>
            <a:ext cx="12033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585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2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3" y="838200"/>
            <a:ext cx="23399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942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3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13" y="830263"/>
            <a:ext cx="2319337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000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4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13" y="830263"/>
            <a:ext cx="2319337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308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 userDrawn="1"/>
        </p:nvSpPr>
        <p:spPr bwMode="auto">
          <a:xfrm>
            <a:off x="-71438" y="2035175"/>
            <a:ext cx="8807451" cy="2703513"/>
          </a:xfrm>
          <a:prstGeom prst="rightArrow">
            <a:avLst>
              <a:gd name="adj1" fmla="val 100000"/>
              <a:gd name="adj2" fmla="val 29018"/>
            </a:avLst>
          </a:prstGeom>
          <a:noFill/>
          <a:ln w="1143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defRPr/>
            </a:pPr>
            <a:endParaRPr kumimoji="0" lang="ru-RU" altLang="ru-RU" smtClean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8399463" y="6311900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060848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035030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 baseline="0">
                <a:solidFill>
                  <a:srgbClr val="5A6C6E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49890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5" name="Содержимое 2"/>
          <p:cNvSpPr>
            <a:spLocks noGrp="1"/>
          </p:cNvSpPr>
          <p:nvPr>
            <p:ph idx="1"/>
          </p:nvPr>
        </p:nvSpPr>
        <p:spPr>
          <a:xfrm>
            <a:off x="410467" y="1351757"/>
            <a:ext cx="8325203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302275" indent="-319923">
              <a:spcAft>
                <a:spcPts val="504"/>
              </a:spcAft>
              <a:buSzPct val="150000"/>
              <a:buFontTx/>
              <a:buBlip>
                <a:blip r:embed="rId2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sz="2200">
                <a:latin typeface="Textbook New Light"/>
                <a:cs typeface="Textbook New Light"/>
              </a:defRPr>
            </a:lvl3pPr>
            <a:lvl4pPr marL="332502" indent="-247865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sz="2200">
                <a:latin typeface="Textbook New Light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</a:t>
            </a:r>
            <a:r>
              <a:rPr lang="ru-RU" dirty="0" smtClean="0"/>
              <a:t>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</a:t>
            </a:r>
            <a:r>
              <a:rPr lang="ru-RU" dirty="0" smtClean="0"/>
              <a:t>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4161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410466" y="1351757"/>
            <a:ext cx="4058558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2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  <p:sp>
        <p:nvSpPr>
          <p:cNvPr id="4" name="Содержимое 2"/>
          <p:cNvSpPr>
            <a:spLocks noGrp="1"/>
          </p:cNvSpPr>
          <p:nvPr>
            <p:ph idx="10"/>
          </p:nvPr>
        </p:nvSpPr>
        <p:spPr>
          <a:xfrm>
            <a:off x="4677706" y="1351757"/>
            <a:ext cx="4058558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2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7552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 или тез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 rot="5400000">
            <a:off x="4527551" y="1193800"/>
            <a:ext cx="88900" cy="83280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accent2"/>
              </a:solidFill>
              <a:latin typeface="Textbook New ExtraBold"/>
            </a:endParaRPr>
          </a:p>
        </p:txBody>
      </p:sp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410466" y="1083470"/>
            <a:ext cx="8325798" cy="39306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8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2"/>
              </a:buBlip>
              <a:defRPr sz="2200">
                <a:latin typeface="Textbook New"/>
              </a:defRPr>
            </a:lvl2pPr>
            <a:lvl3pPr marL="589436" indent="-255939">
              <a:spcBef>
                <a:spcPts val="524"/>
              </a:spcBef>
              <a:buFont typeface="Lucida Grande"/>
              <a:buChar char="–"/>
              <a:defRPr sz="2200">
                <a:latin typeface="Textbook New"/>
              </a:defRPr>
            </a:lvl3pPr>
            <a:lvl4pPr marL="574322" indent="-247865">
              <a:spcBef>
                <a:spcPts val="524"/>
              </a:spcBef>
              <a:buSzPct val="80000"/>
              <a:buFont typeface="+mj-lt"/>
              <a:buAutoNum type="arabicPeriod"/>
              <a:defRPr sz="2200">
                <a:latin typeface="Textbook New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0"/>
          </p:nvPr>
        </p:nvSpPr>
        <p:spPr>
          <a:xfrm>
            <a:off x="6092231" y="5596733"/>
            <a:ext cx="2643438" cy="714375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 algn="l">
              <a:buNone/>
              <a:defRPr sz="1500">
                <a:solidFill>
                  <a:schemeClr val="tx1">
                    <a:tint val="75000"/>
                  </a:schemeClr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361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 userDrawn="1"/>
        </p:nvSpPr>
        <p:spPr>
          <a:xfrm rot="5400000">
            <a:off x="6656388" y="4232275"/>
            <a:ext cx="88900" cy="4070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8" name="Содержимое 2"/>
          <p:cNvSpPr>
            <a:spLocks noGrp="1"/>
          </p:cNvSpPr>
          <p:nvPr>
            <p:ph idx="13"/>
          </p:nvPr>
        </p:nvSpPr>
        <p:spPr>
          <a:xfrm>
            <a:off x="4670810" y="1351758"/>
            <a:ext cx="4065455" cy="4682331"/>
          </a:xfrm>
          <a:prstGeom prst="rect">
            <a:avLst/>
          </a:prstGeom>
        </p:spPr>
        <p:txBody>
          <a:bodyPr lIns="38389" tIns="19194" rIns="38389" bIns="19194"/>
          <a:lstStyle>
            <a:lvl1pPr marL="0" marR="0" indent="0" algn="l" defTabSz="5118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>
                <a:solidFill>
                  <a:schemeClr val="tx2">
                    <a:lumMod val="60000"/>
                    <a:lumOff val="40000"/>
                  </a:schemeClr>
                </a:solidFill>
                <a:latin typeface="Textbook New"/>
              </a:defRPr>
            </a:lvl1pPr>
            <a:lvl2pPr marL="755687" indent="-319923">
              <a:buSzPct val="150000"/>
              <a:buFontTx/>
              <a:buBlip>
                <a:blip r:embed="rId2"/>
              </a:buBlip>
              <a:defRPr sz="2200">
                <a:latin typeface="Textbook New"/>
              </a:defRPr>
            </a:lvl2pPr>
            <a:lvl3pPr marL="1023200" indent="-255939">
              <a:buFont typeface="Lucida Grande"/>
              <a:buChar char="–"/>
              <a:defRPr sz="2200">
                <a:latin typeface="Textbook New"/>
              </a:defRPr>
            </a:lvl3pPr>
            <a:lvl4pPr marL="1118417" indent="-383889">
              <a:buSzPct val="80000"/>
              <a:buFont typeface="+mj-lt"/>
              <a:buAutoNum type="arabicPeriod"/>
              <a:defRPr sz="2200">
                <a:latin typeface="Textbook New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9" name="Содержимое 2"/>
          <p:cNvSpPr>
            <a:spLocks noGrp="1"/>
          </p:cNvSpPr>
          <p:nvPr>
            <p:ph idx="1"/>
          </p:nvPr>
        </p:nvSpPr>
        <p:spPr>
          <a:xfrm>
            <a:off x="410466" y="1351757"/>
            <a:ext cx="4058558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2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90776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 rot="5400000">
            <a:off x="4527551" y="2103437"/>
            <a:ext cx="88900" cy="83280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8" name="Содержимое 2"/>
          <p:cNvSpPr>
            <a:spLocks noGrp="1"/>
          </p:cNvSpPr>
          <p:nvPr>
            <p:ph idx="13"/>
          </p:nvPr>
        </p:nvSpPr>
        <p:spPr>
          <a:xfrm>
            <a:off x="407736" y="1351758"/>
            <a:ext cx="8328528" cy="4682331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>
              <a:buNone/>
              <a:defRPr sz="2200">
                <a:solidFill>
                  <a:srgbClr val="99A9AB"/>
                </a:solidFill>
                <a:latin typeface="Textbook New"/>
              </a:defRPr>
            </a:lvl1pPr>
            <a:lvl2pPr marL="755687" indent="-319923">
              <a:buSzPct val="150000"/>
              <a:buFontTx/>
              <a:buBlip>
                <a:blip r:embed="rId2"/>
              </a:buBlip>
              <a:defRPr sz="2200">
                <a:latin typeface="Textbook New"/>
              </a:defRPr>
            </a:lvl2pPr>
            <a:lvl3pPr marL="1023200" indent="-255939">
              <a:buFont typeface="Lucida Grande"/>
              <a:buChar char="–"/>
              <a:defRPr sz="2200">
                <a:latin typeface="Textbook New"/>
              </a:defRPr>
            </a:lvl3pPr>
            <a:lvl4pPr marL="1118417" indent="-383889">
              <a:buSzPct val="80000"/>
              <a:buFont typeface="+mj-lt"/>
              <a:buAutoNum type="arabicPeriod"/>
              <a:defRPr sz="2200">
                <a:latin typeface="Textbook New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455949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6" name="Содержимое 2"/>
          <p:cNvSpPr>
            <a:spLocks noGrp="1"/>
          </p:cNvSpPr>
          <p:nvPr>
            <p:ph idx="10"/>
          </p:nvPr>
        </p:nvSpPr>
        <p:spPr>
          <a:xfrm>
            <a:off x="411062" y="1351756"/>
            <a:ext cx="8325203" cy="1715294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2"/>
              </a:buBlip>
              <a:defRPr sz="2200">
                <a:latin typeface="Textbook New"/>
              </a:defRPr>
            </a:lvl2pPr>
            <a:lvl3pPr marL="589436" indent="-255939">
              <a:spcBef>
                <a:spcPts val="524"/>
              </a:spcBef>
              <a:buFont typeface="Lucida Grande"/>
              <a:buChar char="–"/>
              <a:defRPr sz="2200">
                <a:latin typeface="Textbook New"/>
              </a:defRPr>
            </a:lvl3pPr>
            <a:lvl4pPr marL="574322" indent="-247865">
              <a:spcBef>
                <a:spcPts val="524"/>
              </a:spcBef>
              <a:buSzPct val="80000"/>
              <a:buFont typeface="+mj-lt"/>
              <a:buAutoNum type="arabicPeriod"/>
              <a:defRPr sz="2200">
                <a:latin typeface="Textbook New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8" name="Текст 10"/>
          <p:cNvSpPr>
            <a:spLocks noGrp="1"/>
          </p:cNvSpPr>
          <p:nvPr>
            <p:ph type="body" sz="quarter" idx="11"/>
          </p:nvPr>
        </p:nvSpPr>
        <p:spPr>
          <a:xfrm>
            <a:off x="407736" y="3067050"/>
            <a:ext cx="8328528" cy="2967038"/>
          </a:xfrm>
          <a:prstGeom prst="rect">
            <a:avLst/>
          </a:prstGeom>
          <a:noFill/>
          <a:ln w="19050" cmpd="sng">
            <a:solidFill>
              <a:schemeClr val="tx2"/>
            </a:solidFill>
          </a:ln>
        </p:spPr>
        <p:txBody>
          <a:bodyPr vert="horz" lIns="106636" tIns="106636" rIns="106636" bIns="106636"/>
          <a:lstStyle>
            <a:lvl1pPr marL="0" indent="0" algn="l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err="1" smtClean="0">
                <a:sym typeface="Menlo Regular" charset="0"/>
              </a:rPr>
              <a:t>Образец</a:t>
            </a:r>
            <a:r>
              <a:rPr lang="en-US" dirty="0" smtClean="0">
                <a:sym typeface="Menlo Regular" charset="0"/>
              </a:rPr>
              <a:t> </a:t>
            </a:r>
            <a:r>
              <a:rPr lang="en-US" dirty="0" err="1" smtClean="0">
                <a:sym typeface="Menlo Regular" charset="0"/>
              </a:rPr>
              <a:t>текст</a:t>
            </a:r>
            <a:endParaRPr lang="en-US" dirty="0" smtClean="0">
              <a:sym typeface="Menl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70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30263"/>
            <a:ext cx="2319338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3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6" name="Прямоугольник 4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15528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+ заголово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 algn="ctr">
              <a:buNone/>
              <a:defRPr sz="1300">
                <a:solidFill>
                  <a:srgbClr val="99A9AB"/>
                </a:solidFill>
                <a:latin typeface="Textbook New ExtraBold"/>
              </a:defRPr>
            </a:lvl1pPr>
            <a:lvl2pPr marL="191944" indent="0">
              <a:buNone/>
              <a:defRPr sz="1200"/>
            </a:lvl2pPr>
            <a:lvl3pPr marL="383889" indent="0">
              <a:buNone/>
              <a:defRPr sz="1000"/>
            </a:lvl3pPr>
            <a:lvl4pPr marL="575834" indent="0">
              <a:buNone/>
              <a:defRPr sz="800"/>
            </a:lvl4pPr>
            <a:lvl5pPr marL="767778" indent="0">
              <a:buNone/>
              <a:defRPr sz="800"/>
            </a:lvl5pPr>
            <a:lvl6pPr marL="959722" indent="0">
              <a:buNone/>
              <a:defRPr sz="800"/>
            </a:lvl6pPr>
            <a:lvl7pPr marL="1151667" indent="0">
              <a:buNone/>
              <a:defRPr sz="800"/>
            </a:lvl7pPr>
            <a:lvl8pPr marL="1343611" indent="0">
              <a:buNone/>
              <a:defRPr sz="800"/>
            </a:lvl8pPr>
            <a:lvl9pPr marL="1535555" indent="0">
              <a:buNone/>
              <a:defRPr sz="800"/>
            </a:lvl9pPr>
          </a:lstStyle>
          <a:p>
            <a:pPr lvl="0"/>
            <a:endParaRPr lang="ru-RU" noProof="0" dirty="0"/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4125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+ заголовок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/>
          <p:cNvSpPr>
            <a:spLocks noGrp="1"/>
          </p:cNvSpPr>
          <p:nvPr>
            <p:ph type="pic" idx="13"/>
          </p:nvPr>
        </p:nvSpPr>
        <p:spPr>
          <a:xfrm>
            <a:off x="0" y="1351758"/>
            <a:ext cx="9144000" cy="5506243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 algn="ctr">
              <a:buNone/>
              <a:defRPr sz="1300">
                <a:solidFill>
                  <a:srgbClr val="99A9AB"/>
                </a:solidFill>
                <a:latin typeface="Textbook New ExtraBold"/>
              </a:defRPr>
            </a:lvl1pPr>
            <a:lvl2pPr marL="191944" indent="0">
              <a:buNone/>
              <a:defRPr sz="1200"/>
            </a:lvl2pPr>
            <a:lvl3pPr marL="383889" indent="0">
              <a:buNone/>
              <a:defRPr sz="1000"/>
            </a:lvl3pPr>
            <a:lvl4pPr marL="575834" indent="0">
              <a:buNone/>
              <a:defRPr sz="800"/>
            </a:lvl4pPr>
            <a:lvl5pPr marL="767778" indent="0">
              <a:buNone/>
              <a:defRPr sz="800"/>
            </a:lvl5pPr>
            <a:lvl6pPr marL="959722" indent="0">
              <a:buNone/>
              <a:defRPr sz="800"/>
            </a:lvl6pPr>
            <a:lvl7pPr marL="1151667" indent="0">
              <a:buNone/>
              <a:defRPr sz="800"/>
            </a:lvl7pPr>
            <a:lvl8pPr marL="1343611" indent="0">
              <a:buNone/>
              <a:defRPr sz="800"/>
            </a:lvl8pPr>
            <a:lvl9pPr marL="1535555" indent="0">
              <a:buNone/>
              <a:defRPr sz="800"/>
            </a:lvl9pPr>
          </a:lstStyle>
          <a:p>
            <a:pPr lvl="0"/>
            <a:endParaRPr lang="ru-RU" noProof="0" dirty="0"/>
          </a:p>
        </p:txBody>
      </p:sp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89811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+картинка правый фла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7" y="359167"/>
            <a:ext cx="5482709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idx="13"/>
          </p:nvPr>
        </p:nvSpPr>
        <p:spPr>
          <a:xfrm>
            <a:off x="6092825" y="0"/>
            <a:ext cx="3051175" cy="685800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 algn="ctr">
              <a:buNone/>
              <a:defRPr sz="1300">
                <a:solidFill>
                  <a:srgbClr val="99A9AB"/>
                </a:solidFill>
                <a:latin typeface="Textbook New ExtraBold"/>
              </a:defRPr>
            </a:lvl1pPr>
            <a:lvl2pPr marL="191944" indent="0">
              <a:buNone/>
              <a:defRPr sz="1200"/>
            </a:lvl2pPr>
            <a:lvl3pPr marL="383889" indent="0">
              <a:buNone/>
              <a:defRPr sz="1000"/>
            </a:lvl3pPr>
            <a:lvl4pPr marL="575834" indent="0">
              <a:buNone/>
              <a:defRPr sz="800"/>
            </a:lvl4pPr>
            <a:lvl5pPr marL="767778" indent="0">
              <a:buNone/>
              <a:defRPr sz="800"/>
            </a:lvl5pPr>
            <a:lvl6pPr marL="959722" indent="0">
              <a:buNone/>
              <a:defRPr sz="800"/>
            </a:lvl6pPr>
            <a:lvl7pPr marL="1151667" indent="0">
              <a:buNone/>
              <a:defRPr sz="800"/>
            </a:lvl7pPr>
            <a:lvl8pPr marL="1343611" indent="0">
              <a:buNone/>
              <a:defRPr sz="800"/>
            </a:lvl8pPr>
            <a:lvl9pPr marL="1535555" indent="0">
              <a:buNone/>
              <a:defRPr sz="800"/>
            </a:lvl9pPr>
          </a:lstStyle>
          <a:p>
            <a:pPr lvl="0"/>
            <a:endParaRPr lang="ru-RU" noProof="0" dirty="0"/>
          </a:p>
        </p:txBody>
      </p:sp>
      <p:sp>
        <p:nvSpPr>
          <p:cNvPr id="9" name="Содержимое 2"/>
          <p:cNvSpPr>
            <a:spLocks noGrp="1"/>
          </p:cNvSpPr>
          <p:nvPr>
            <p:ph idx="1"/>
          </p:nvPr>
        </p:nvSpPr>
        <p:spPr>
          <a:xfrm>
            <a:off x="410467" y="1351757"/>
            <a:ext cx="5479979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2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4718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+картинка левый фла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7" y="359167"/>
            <a:ext cx="8327933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idx="13"/>
          </p:nvPr>
        </p:nvSpPr>
        <p:spPr>
          <a:xfrm>
            <a:off x="0" y="1351758"/>
            <a:ext cx="3047008" cy="4955357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 algn="ctr">
              <a:buNone/>
              <a:defRPr sz="1300">
                <a:solidFill>
                  <a:srgbClr val="99A9AB"/>
                </a:solidFill>
                <a:latin typeface="Textbook New ExtraBold"/>
              </a:defRPr>
            </a:lvl1pPr>
            <a:lvl2pPr marL="191944" indent="0">
              <a:buNone/>
              <a:defRPr sz="1200"/>
            </a:lvl2pPr>
            <a:lvl3pPr marL="383889" indent="0">
              <a:buNone/>
              <a:defRPr sz="1000"/>
            </a:lvl3pPr>
            <a:lvl4pPr marL="575834" indent="0">
              <a:buNone/>
              <a:defRPr sz="800"/>
            </a:lvl4pPr>
            <a:lvl5pPr marL="767778" indent="0">
              <a:buNone/>
              <a:defRPr sz="800"/>
            </a:lvl5pPr>
            <a:lvl6pPr marL="959722" indent="0">
              <a:buNone/>
              <a:defRPr sz="800"/>
            </a:lvl6pPr>
            <a:lvl7pPr marL="1151667" indent="0">
              <a:buNone/>
              <a:defRPr sz="800"/>
            </a:lvl7pPr>
            <a:lvl8pPr marL="1343611" indent="0">
              <a:buNone/>
              <a:defRPr sz="800"/>
            </a:lvl8pPr>
            <a:lvl9pPr marL="1535555" indent="0">
              <a:buNone/>
              <a:defRPr sz="800"/>
            </a:lvl9pPr>
          </a:lstStyle>
          <a:p>
            <a:pPr lvl="0"/>
            <a:endParaRPr lang="ru-RU" noProof="0" dirty="0"/>
          </a:p>
        </p:txBody>
      </p:sp>
      <p:sp>
        <p:nvSpPr>
          <p:cNvPr id="9" name="Содержимое 2"/>
          <p:cNvSpPr>
            <a:spLocks noGrp="1"/>
          </p:cNvSpPr>
          <p:nvPr>
            <p:ph idx="1"/>
          </p:nvPr>
        </p:nvSpPr>
        <p:spPr>
          <a:xfrm>
            <a:off x="3249388" y="1351758"/>
            <a:ext cx="5486281" cy="4955357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2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0089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+2 карти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8" y="359167"/>
            <a:ext cx="5482709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8" name="Рисунок 2"/>
          <p:cNvSpPr>
            <a:spLocks noGrp="1"/>
          </p:cNvSpPr>
          <p:nvPr>
            <p:ph type="pic" idx="13"/>
          </p:nvPr>
        </p:nvSpPr>
        <p:spPr>
          <a:xfrm>
            <a:off x="6092825" y="352425"/>
            <a:ext cx="3051175" cy="2714626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>
              <a:buNone/>
              <a:defRPr sz="1300">
                <a:solidFill>
                  <a:srgbClr val="99A9AB"/>
                </a:solidFill>
                <a:latin typeface="Textbook New ExtraBold"/>
              </a:defRPr>
            </a:lvl1pPr>
            <a:lvl2pPr marL="191944" indent="0">
              <a:buNone/>
              <a:defRPr sz="1200"/>
            </a:lvl2pPr>
            <a:lvl3pPr marL="383889" indent="0">
              <a:buNone/>
              <a:defRPr sz="1000"/>
            </a:lvl3pPr>
            <a:lvl4pPr marL="575834" indent="0">
              <a:buNone/>
              <a:defRPr sz="800"/>
            </a:lvl4pPr>
            <a:lvl5pPr marL="767778" indent="0">
              <a:buNone/>
              <a:defRPr sz="800"/>
            </a:lvl5pPr>
            <a:lvl6pPr marL="959722" indent="0">
              <a:buNone/>
              <a:defRPr sz="800"/>
            </a:lvl6pPr>
            <a:lvl7pPr marL="1151667" indent="0">
              <a:buNone/>
              <a:defRPr sz="800"/>
            </a:lvl7pPr>
            <a:lvl8pPr marL="1343611" indent="0">
              <a:buNone/>
              <a:defRPr sz="800"/>
            </a:lvl8pPr>
            <a:lvl9pPr marL="1535555" indent="0">
              <a:buNone/>
              <a:defRPr sz="800"/>
            </a:lvl9pPr>
          </a:lstStyle>
          <a:p>
            <a:pPr lvl="0"/>
            <a:endParaRPr lang="ru-RU" noProof="0" dirty="0"/>
          </a:p>
        </p:txBody>
      </p:sp>
      <p:sp>
        <p:nvSpPr>
          <p:cNvPr id="5" name="Рисунок 2"/>
          <p:cNvSpPr>
            <a:spLocks noGrp="1"/>
          </p:cNvSpPr>
          <p:nvPr>
            <p:ph type="pic" idx="14"/>
          </p:nvPr>
        </p:nvSpPr>
        <p:spPr>
          <a:xfrm>
            <a:off x="6092825" y="3615265"/>
            <a:ext cx="3051175" cy="2695842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>
              <a:buNone/>
              <a:defRPr sz="1300">
                <a:solidFill>
                  <a:srgbClr val="99A9AB"/>
                </a:solidFill>
                <a:latin typeface="Textbook New ExtraBold"/>
              </a:defRPr>
            </a:lvl1pPr>
            <a:lvl2pPr marL="191944" indent="0">
              <a:buNone/>
              <a:defRPr sz="1200"/>
            </a:lvl2pPr>
            <a:lvl3pPr marL="383889" indent="0">
              <a:buNone/>
              <a:defRPr sz="1000"/>
            </a:lvl3pPr>
            <a:lvl4pPr marL="575834" indent="0">
              <a:buNone/>
              <a:defRPr sz="800"/>
            </a:lvl4pPr>
            <a:lvl5pPr marL="767778" indent="0">
              <a:buNone/>
              <a:defRPr sz="800"/>
            </a:lvl5pPr>
            <a:lvl6pPr marL="959722" indent="0">
              <a:buNone/>
              <a:defRPr sz="800"/>
            </a:lvl6pPr>
            <a:lvl7pPr marL="1151667" indent="0">
              <a:buNone/>
              <a:defRPr sz="800"/>
            </a:lvl7pPr>
            <a:lvl8pPr marL="1343611" indent="0">
              <a:buNone/>
              <a:defRPr sz="800"/>
            </a:lvl8pPr>
            <a:lvl9pPr marL="1535555" indent="0">
              <a:buNone/>
              <a:defRPr sz="800"/>
            </a:lvl9pPr>
          </a:lstStyle>
          <a:p>
            <a:pPr lvl="0"/>
            <a:endParaRPr lang="ru-RU" noProof="0" dirty="0"/>
          </a:p>
        </p:txBody>
      </p:sp>
      <p:sp>
        <p:nvSpPr>
          <p:cNvPr id="6" name="Содержимое 2"/>
          <p:cNvSpPr>
            <a:spLocks noGrp="1"/>
          </p:cNvSpPr>
          <p:nvPr>
            <p:ph idx="1"/>
          </p:nvPr>
        </p:nvSpPr>
        <p:spPr>
          <a:xfrm>
            <a:off x="410466" y="1351757"/>
            <a:ext cx="5479980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2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72885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рауз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50024" b="17079"/>
          <a:stretch>
            <a:fillRect/>
          </a:stretch>
        </p:blipFill>
        <p:spPr bwMode="auto">
          <a:xfrm>
            <a:off x="407988" y="1352550"/>
            <a:ext cx="5819775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Изображение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5" r="-63" b="17079"/>
          <a:stretch>
            <a:fillRect/>
          </a:stretch>
        </p:blipFill>
        <p:spPr bwMode="auto">
          <a:xfrm>
            <a:off x="2987675" y="1352550"/>
            <a:ext cx="5748338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407736" y="1770968"/>
            <a:ext cx="8320194" cy="4552157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5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680291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брауз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58195" b="17079"/>
          <a:stretch>
            <a:fillRect/>
          </a:stretch>
        </p:blipFill>
        <p:spPr bwMode="auto">
          <a:xfrm>
            <a:off x="4664075" y="1352550"/>
            <a:ext cx="4479925" cy="49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5" name="Рисунок 2"/>
          <p:cNvSpPr>
            <a:spLocks noGrp="1"/>
          </p:cNvSpPr>
          <p:nvPr>
            <p:ph type="pic" idx="14"/>
          </p:nvPr>
        </p:nvSpPr>
        <p:spPr>
          <a:xfrm>
            <a:off x="4673996" y="1752125"/>
            <a:ext cx="4470004" cy="4558983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 algn="ctr">
              <a:buNone/>
              <a:defRPr sz="1300">
                <a:solidFill>
                  <a:srgbClr val="99A9AB"/>
                </a:solidFill>
                <a:latin typeface="Textbook New ExtraBold"/>
              </a:defRPr>
            </a:lvl1pPr>
            <a:lvl2pPr marL="191944" indent="0">
              <a:buNone/>
              <a:defRPr sz="1200"/>
            </a:lvl2pPr>
            <a:lvl3pPr marL="383889" indent="0">
              <a:buNone/>
              <a:defRPr sz="1000"/>
            </a:lvl3pPr>
            <a:lvl4pPr marL="575834" indent="0">
              <a:buNone/>
              <a:defRPr sz="800"/>
            </a:lvl4pPr>
            <a:lvl5pPr marL="767778" indent="0">
              <a:buNone/>
              <a:defRPr sz="800"/>
            </a:lvl5pPr>
            <a:lvl6pPr marL="959722" indent="0">
              <a:buNone/>
              <a:defRPr sz="800"/>
            </a:lvl6pPr>
            <a:lvl7pPr marL="1151667" indent="0">
              <a:buNone/>
              <a:defRPr sz="800"/>
            </a:lvl7pPr>
            <a:lvl8pPr marL="1343611" indent="0">
              <a:buNone/>
              <a:defRPr sz="800"/>
            </a:lvl8pPr>
            <a:lvl9pPr marL="1535555" indent="0">
              <a:buNone/>
              <a:defRPr sz="800"/>
            </a:lvl9pPr>
          </a:lstStyle>
          <a:p>
            <a:pPr lvl="0"/>
            <a:endParaRPr lang="ru-RU" noProof="0" dirty="0"/>
          </a:p>
        </p:txBody>
      </p:sp>
      <p:sp>
        <p:nvSpPr>
          <p:cNvPr id="9" name="Содержимое 2"/>
          <p:cNvSpPr>
            <a:spLocks noGrp="1"/>
          </p:cNvSpPr>
          <p:nvPr>
            <p:ph idx="1"/>
          </p:nvPr>
        </p:nvSpPr>
        <p:spPr>
          <a:xfrm>
            <a:off x="410466" y="1351757"/>
            <a:ext cx="4058558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lang="en-US" sz="2200" kern="1200" dirty="0" err="1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1pPr>
            <a:lvl2pPr marL="0" indent="-319923">
              <a:buSzPct val="150000"/>
              <a:buFontTx/>
              <a:buBlip>
                <a:blip r:embed="rId3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04994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738" y="1997075"/>
            <a:ext cx="7075488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2826" y="1997504"/>
            <a:ext cx="2643438" cy="3519728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3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  <p:sp>
        <p:nvSpPr>
          <p:cNvPr id="8" name="Рисунок 4"/>
          <p:cNvSpPr>
            <a:spLocks noGrp="1"/>
          </p:cNvSpPr>
          <p:nvPr>
            <p:ph type="pic" sz="quarter" idx="10"/>
          </p:nvPr>
        </p:nvSpPr>
        <p:spPr>
          <a:xfrm>
            <a:off x="683568" y="2265958"/>
            <a:ext cx="4824536" cy="303525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lang="ru-RU" sz="32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033522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1084263"/>
            <a:ext cx="3979862" cy="523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70809" y="359167"/>
            <a:ext cx="4032112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0810" y="1351757"/>
            <a:ext cx="4065455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3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0"/>
          </p:nvPr>
        </p:nvSpPr>
        <p:spPr>
          <a:xfrm>
            <a:off x="820768" y="1556792"/>
            <a:ext cx="3175168" cy="4275336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553251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352550"/>
            <a:ext cx="2536825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70809" y="359167"/>
            <a:ext cx="4032112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0810" y="1351757"/>
            <a:ext cx="4065455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3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  <p:sp>
        <p:nvSpPr>
          <p:cNvPr id="9" name="Рисунок 4"/>
          <p:cNvSpPr>
            <a:spLocks noGrp="1"/>
          </p:cNvSpPr>
          <p:nvPr>
            <p:ph type="pic" sz="quarter" idx="10"/>
          </p:nvPr>
        </p:nvSpPr>
        <p:spPr>
          <a:xfrm>
            <a:off x="1394950" y="2220480"/>
            <a:ext cx="2168937" cy="3288206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8736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41"/>
          <a:stretch>
            <a:fillRect/>
          </a:stretch>
        </p:blipFill>
        <p:spPr bwMode="auto">
          <a:xfrm>
            <a:off x="6416675" y="820738"/>
            <a:ext cx="958850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Изображение 6" descr="money_51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38" y="817563"/>
            <a:ext cx="1144587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29962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1352550"/>
            <a:ext cx="2366962" cy="496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70809" y="359167"/>
            <a:ext cx="4032112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0810" y="1351757"/>
            <a:ext cx="4065455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3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  <p:sp>
        <p:nvSpPr>
          <p:cNvPr id="9" name="Рисунок 4"/>
          <p:cNvSpPr>
            <a:spLocks noGrp="1"/>
          </p:cNvSpPr>
          <p:nvPr>
            <p:ph type="pic" sz="quarter" idx="10"/>
          </p:nvPr>
        </p:nvSpPr>
        <p:spPr>
          <a:xfrm>
            <a:off x="1458622" y="2060848"/>
            <a:ext cx="2033257" cy="3561503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557991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ut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4013" y="1804988"/>
            <a:ext cx="6851651" cy="401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2826" y="1805760"/>
            <a:ext cx="2643438" cy="3711472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3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0"/>
          </p:nvPr>
        </p:nvSpPr>
        <p:spPr>
          <a:xfrm>
            <a:off x="578857" y="2030399"/>
            <a:ext cx="4993724" cy="3352321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8610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шет Andr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054100"/>
            <a:ext cx="33274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70809" y="359167"/>
            <a:ext cx="4032112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0810" y="1351757"/>
            <a:ext cx="4065455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3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215492" y="1556791"/>
            <a:ext cx="2501051" cy="4242581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Чтобы добавить рисунок, перетащите его на заполнитель или щелкните значок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498882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мартфон Andr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52550"/>
            <a:ext cx="2657475" cy="495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70809" y="359167"/>
            <a:ext cx="4032112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0810" y="1351757"/>
            <a:ext cx="4065455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3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1313228" y="1944000"/>
            <a:ext cx="2263591" cy="3758400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806220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шет Wind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1995488"/>
            <a:ext cx="53625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092826" y="1351757"/>
            <a:ext cx="2643438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spcBef>
                <a:spcPts val="504"/>
              </a:spcBef>
              <a:spcAft>
                <a:spcPts val="504"/>
              </a:spcAft>
              <a:buSzPct val="150000"/>
              <a:buFontTx/>
              <a:buBlip>
                <a:blip r:embed="rId3"/>
              </a:buBlip>
              <a:defRPr sz="2200">
                <a:latin typeface="Textbook New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0"/>
          </p:nvPr>
        </p:nvSpPr>
        <p:spPr>
          <a:xfrm>
            <a:off x="684074" y="2427840"/>
            <a:ext cx="4810750" cy="2695680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755187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мартфон Wind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52550"/>
            <a:ext cx="284321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670809" y="359167"/>
            <a:ext cx="4032112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0810" y="1351757"/>
            <a:ext cx="4065455" cy="4959350"/>
          </a:xfrm>
          <a:prstGeom prst="rect">
            <a:avLst/>
          </a:prstGeom>
        </p:spPr>
        <p:txBody>
          <a:bodyPr lIns="38389" tIns="19194" rIns="38389" bIns="19194" anchor="ctr"/>
          <a:lstStyle>
            <a:lvl1pPr marL="0" indent="0">
              <a:buNone/>
              <a:defRPr sz="2200">
                <a:latin typeface="Textbook New"/>
              </a:defRPr>
            </a:lvl1pPr>
            <a:lvl2pPr marL="0" indent="-319923">
              <a:buSzPct val="150000"/>
              <a:buFontTx/>
              <a:buBlip>
                <a:blip r:embed="rId3"/>
              </a:buBlip>
              <a:defRPr lang="en-US" sz="2200" kern="1200" dirty="0" smtClean="0">
                <a:solidFill>
                  <a:schemeClr val="tx1"/>
                </a:solidFill>
                <a:latin typeface="Textbook New"/>
                <a:ea typeface="+mn-ea"/>
                <a:cs typeface="+mn-cs"/>
              </a:defRPr>
            </a:lvl2pPr>
            <a:lvl3pPr marL="332502" indent="-255939" algn="l" defTabSz="511878" rtl="0" eaLnBrk="1" latinLnBrk="0" hangingPunct="1">
              <a:spcBef>
                <a:spcPts val="504"/>
              </a:spcBef>
              <a:spcAft>
                <a:spcPts val="0"/>
              </a:spcAft>
              <a:buFont typeface="Lucida Grande"/>
              <a:buChar char="–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3pPr>
            <a:lvl4pPr marL="332502" indent="-247865" algn="l" defTabSz="511878" rtl="0" eaLnBrk="1" latinLnBrk="0" hangingPunct="1">
              <a:spcBef>
                <a:spcPts val="504"/>
              </a:spcBef>
              <a:spcAft>
                <a:spcPts val="0"/>
              </a:spcAft>
              <a:buSzPct val="80000"/>
              <a:buFont typeface="+mj-lt"/>
              <a:buAutoNum type="arabicPeriod"/>
              <a:defRPr lang="en-US" sz="2200" kern="1200" dirty="0" smtClean="0">
                <a:solidFill>
                  <a:schemeClr val="tx1"/>
                </a:solidFill>
                <a:latin typeface="Textbook New Light"/>
                <a:ea typeface="+mn-ea"/>
                <a:cs typeface="Textbook New Light"/>
              </a:defRPr>
            </a:lvl4pPr>
            <a:lvl5pPr>
              <a:defRPr sz="2200">
                <a:latin typeface="Textbook New"/>
              </a:defRPr>
            </a:lvl5pPr>
          </a:lstStyle>
          <a:p>
            <a:pPr lvl="0"/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текста</a:t>
            </a:r>
            <a:endParaRPr lang="en-US" dirty="0" smtClean="0"/>
          </a:p>
          <a:p>
            <a:pPr lvl="1"/>
            <a:r>
              <a:rPr lang="en-US" dirty="0" err="1" smtClean="0"/>
              <a:t>Второй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2"/>
            <a:r>
              <a:rPr lang="en-US" dirty="0" err="1" smtClean="0"/>
              <a:t>Третий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  <a:p>
            <a:pPr lvl="3"/>
            <a:r>
              <a:rPr lang="en-US" dirty="0" err="1" smtClean="0"/>
              <a:t>Четвертый</a:t>
            </a:r>
            <a:r>
              <a:rPr lang="en-US" dirty="0" smtClean="0"/>
              <a:t> </a:t>
            </a:r>
            <a:r>
              <a:rPr lang="en-US" dirty="0" err="1" smtClean="0"/>
              <a:t>уровень</a:t>
            </a:r>
            <a:endParaRPr lang="en-US" dirty="0" smtClean="0"/>
          </a:p>
        </p:txBody>
      </p:sp>
      <p:sp>
        <p:nvSpPr>
          <p:cNvPr id="7" name="Рисунок 4"/>
          <p:cNvSpPr>
            <a:spLocks noGrp="1"/>
          </p:cNvSpPr>
          <p:nvPr>
            <p:ph type="pic" sz="quarter" idx="10"/>
          </p:nvPr>
        </p:nvSpPr>
        <p:spPr>
          <a:xfrm>
            <a:off x="1385885" y="1874880"/>
            <a:ext cx="2127729" cy="3587553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233046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073275"/>
            <a:ext cx="2544762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Изображение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882775"/>
            <a:ext cx="6535738" cy="35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Изображение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88" y="3611563"/>
            <a:ext cx="931862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Рисунок 4"/>
          <p:cNvSpPr>
            <a:spLocks noGrp="1"/>
          </p:cNvSpPr>
          <p:nvPr>
            <p:ph type="pic" sz="quarter" idx="11"/>
          </p:nvPr>
        </p:nvSpPr>
        <p:spPr>
          <a:xfrm>
            <a:off x="646166" y="2376000"/>
            <a:ext cx="2040853" cy="2704320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  <p:sp>
        <p:nvSpPr>
          <p:cNvPr id="11" name="Рисунок 4"/>
          <p:cNvSpPr>
            <a:spLocks noGrp="1"/>
          </p:cNvSpPr>
          <p:nvPr>
            <p:ph type="pic" sz="quarter" idx="10"/>
          </p:nvPr>
        </p:nvSpPr>
        <p:spPr>
          <a:xfrm>
            <a:off x="2991177" y="2142720"/>
            <a:ext cx="4456952" cy="2782080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2"/>
          </p:nvPr>
        </p:nvSpPr>
        <p:spPr>
          <a:xfrm>
            <a:off x="7924472" y="3924839"/>
            <a:ext cx="784306" cy="1186265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  <p:sp>
        <p:nvSpPr>
          <p:cNvPr id="14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34373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2073275"/>
            <a:ext cx="2544762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Изображение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882775"/>
            <a:ext cx="6535738" cy="35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Изображение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75" y="3629025"/>
            <a:ext cx="836613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smtClean="0"/>
              <a:t>Образец заголовка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11"/>
          </p:nvPr>
        </p:nvSpPr>
        <p:spPr>
          <a:xfrm>
            <a:off x="646166" y="2376000"/>
            <a:ext cx="2040853" cy="2704320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10"/>
          </p:nvPr>
        </p:nvSpPr>
        <p:spPr>
          <a:xfrm>
            <a:off x="2991177" y="2142720"/>
            <a:ext cx="4456952" cy="2782080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2"/>
          </p:nvPr>
        </p:nvSpPr>
        <p:spPr>
          <a:xfrm>
            <a:off x="7990417" y="3886537"/>
            <a:ext cx="714375" cy="1267545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32490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2039938"/>
            <a:ext cx="2136775" cy="334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Изображение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1879600"/>
            <a:ext cx="598805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Изображение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3589338"/>
            <a:ext cx="982663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Рисунок 4"/>
          <p:cNvSpPr>
            <a:spLocks noGrp="1"/>
          </p:cNvSpPr>
          <p:nvPr>
            <p:ph type="pic" sz="quarter" idx="11"/>
          </p:nvPr>
        </p:nvSpPr>
        <p:spPr>
          <a:xfrm>
            <a:off x="660451" y="2362200"/>
            <a:ext cx="1620490" cy="2726268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  <p:sp>
        <p:nvSpPr>
          <p:cNvPr id="11" name="Рисунок 4"/>
          <p:cNvSpPr>
            <a:spLocks noGrp="1"/>
          </p:cNvSpPr>
          <p:nvPr>
            <p:ph type="pic" sz="quarter" idx="10"/>
          </p:nvPr>
        </p:nvSpPr>
        <p:spPr>
          <a:xfrm>
            <a:off x="2896518" y="2074333"/>
            <a:ext cx="4376350" cy="2929468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2"/>
          </p:nvPr>
        </p:nvSpPr>
        <p:spPr>
          <a:xfrm>
            <a:off x="7798206" y="3813035"/>
            <a:ext cx="829327" cy="1344158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  <p:sp>
        <p:nvSpPr>
          <p:cNvPr id="14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999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nd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1879600"/>
            <a:ext cx="5988050" cy="351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Изображение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8" y="3530600"/>
            <a:ext cx="1069975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Изображение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3116263"/>
            <a:ext cx="35433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Рисунок 4"/>
          <p:cNvSpPr>
            <a:spLocks noGrp="1"/>
          </p:cNvSpPr>
          <p:nvPr>
            <p:ph type="pic" sz="quarter" idx="10"/>
          </p:nvPr>
        </p:nvSpPr>
        <p:spPr>
          <a:xfrm>
            <a:off x="2896517" y="2060848"/>
            <a:ext cx="4390453" cy="2952328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2"/>
          </p:nvPr>
        </p:nvSpPr>
        <p:spPr>
          <a:xfrm>
            <a:off x="7798207" y="3728369"/>
            <a:ext cx="786994" cy="1356816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  <p:sp>
        <p:nvSpPr>
          <p:cNvPr id="14" name="Название 1"/>
          <p:cNvSpPr>
            <a:spLocks noGrp="1"/>
          </p:cNvSpPr>
          <p:nvPr>
            <p:ph type="title"/>
          </p:nvPr>
        </p:nvSpPr>
        <p:spPr>
          <a:xfrm>
            <a:off x="407736" y="359167"/>
            <a:ext cx="8328528" cy="724695"/>
          </a:xfrm>
          <a:prstGeom prst="rect">
            <a:avLst/>
          </a:prstGeom>
        </p:spPr>
        <p:txBody>
          <a:bodyPr lIns="38389" tIns="19194" rIns="38389" bIns="19194"/>
          <a:lstStyle>
            <a:lvl1pPr algn="l">
              <a:defRPr sz="3800">
                <a:solidFill>
                  <a:schemeClr val="bg2"/>
                </a:solidFill>
                <a:latin typeface="Textbook New"/>
              </a:defRPr>
            </a:lvl1pPr>
          </a:lstStyle>
          <a:p>
            <a:r>
              <a:rPr lang="en-US" smtClean="0"/>
              <a:t>Образец заголовка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14"/>
          </p:nvPr>
        </p:nvSpPr>
        <p:spPr>
          <a:xfrm>
            <a:off x="584076" y="3403600"/>
            <a:ext cx="3166657" cy="1778000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0" indent="0" algn="ctr">
              <a:buNone/>
              <a:defRPr lang="ru-RU" sz="1300" kern="1200" dirty="0" smtClean="0">
                <a:solidFill>
                  <a:srgbClr val="99A9AB"/>
                </a:solidFill>
                <a:latin typeface="Textbook New"/>
                <a:ea typeface="+mn-ea"/>
                <a:cs typeface="+mn-cs"/>
              </a:defRPr>
            </a:lvl1pPr>
          </a:lstStyle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6380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89"/>
          <a:stretch>
            <a:fillRect/>
          </a:stretch>
        </p:blipFill>
        <p:spPr bwMode="auto">
          <a:xfrm>
            <a:off x="6413500" y="815975"/>
            <a:ext cx="1090613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Изображение 6" descr="я.перевод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63" y="814388"/>
            <a:ext cx="1128712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77359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7531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2"/>
          <p:cNvSpPr/>
          <p:nvPr userDrawn="1"/>
        </p:nvSpPr>
        <p:spPr>
          <a:xfrm>
            <a:off x="8378825" y="6311900"/>
            <a:ext cx="357188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2330450" y="2990850"/>
            <a:ext cx="5049838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9" tIns="19194" rIns="38389" bIns="19194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511175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ru-RU" altLang="ru-RU" sz="4000" smtClean="0">
                <a:latin typeface="Textbook New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559263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2"/>
          <p:cNvSpPr/>
          <p:nvPr userDrawn="1"/>
        </p:nvSpPr>
        <p:spPr>
          <a:xfrm>
            <a:off x="8486775" y="6311900"/>
            <a:ext cx="357188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13" name="Прямоугольник 3"/>
          <p:cNvSpPr/>
          <p:nvPr userDrawn="1"/>
        </p:nvSpPr>
        <p:spPr>
          <a:xfrm>
            <a:off x="1560513" y="2346325"/>
            <a:ext cx="63500" cy="2703513"/>
          </a:xfrm>
          <a:prstGeom prst="rect">
            <a:avLst/>
          </a:prstGeom>
          <a:solidFill>
            <a:srgbClr val="FCCB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0"/>
          </p:nvPr>
        </p:nvSpPr>
        <p:spPr>
          <a:xfrm>
            <a:off x="1830653" y="2350536"/>
            <a:ext cx="2633349" cy="392113"/>
          </a:xfrm>
          <a:prstGeom prst="rect">
            <a:avLst/>
          </a:prstGeom>
        </p:spPr>
        <p:txBody>
          <a:bodyPr vert="horz" lIns="38389" tIns="19194" rIns="38389" bIns="19194"/>
          <a:lstStyle>
            <a:lvl1pPr marL="0" indent="0">
              <a:spcBef>
                <a:spcPts val="0"/>
              </a:spcBef>
              <a:buNone/>
              <a:defRPr sz="2000" baseline="0">
                <a:latin typeface="Textbook New"/>
                <a:cs typeface="Arial"/>
              </a:defRPr>
            </a:lvl1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8" name="Текст 12"/>
          <p:cNvSpPr>
            <a:spLocks noGrp="1"/>
          </p:cNvSpPr>
          <p:nvPr>
            <p:ph type="body" sz="quarter" idx="11"/>
          </p:nvPr>
        </p:nvSpPr>
        <p:spPr>
          <a:xfrm>
            <a:off x="1830653" y="2831592"/>
            <a:ext cx="2633349" cy="392078"/>
          </a:xfrm>
          <a:prstGeom prst="rect">
            <a:avLst/>
          </a:prstGeom>
        </p:spPr>
        <p:txBody>
          <a:bodyPr vert="horz" lIns="38389" tIns="19194" rIns="38389" bIns="19194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rgbClr val="5A6C6E"/>
                </a:solidFill>
                <a:latin typeface="Textbook New Light"/>
                <a:cs typeface="Arial"/>
              </a:defRPr>
            </a:lvl1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2"/>
          </p:nvPr>
        </p:nvSpPr>
        <p:spPr>
          <a:xfrm>
            <a:off x="1830653" y="3933056"/>
            <a:ext cx="2633349" cy="720080"/>
          </a:xfrm>
          <a:prstGeom prst="rect">
            <a:avLst/>
          </a:prstGeom>
        </p:spPr>
        <p:txBody>
          <a:bodyPr vert="horz" lIns="38389" tIns="19194" rIns="38389" bIns="19194"/>
          <a:lstStyle>
            <a:lvl1pPr marL="0" indent="0">
              <a:spcBef>
                <a:spcPts val="0"/>
              </a:spcBef>
              <a:buNone/>
              <a:defRPr sz="1700" baseline="0">
                <a:latin typeface="Textbook New Light"/>
                <a:cs typeface="Arial"/>
              </a:defRPr>
            </a:lvl1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3"/>
          </p:nvPr>
        </p:nvSpPr>
        <p:spPr>
          <a:xfrm>
            <a:off x="1830653" y="4708188"/>
            <a:ext cx="2633349" cy="408041"/>
          </a:xfrm>
          <a:prstGeom prst="rect">
            <a:avLst/>
          </a:prstGeom>
        </p:spPr>
        <p:txBody>
          <a:bodyPr vert="horz" lIns="38389" tIns="19194" rIns="38389" bIns="19194"/>
          <a:lstStyle>
            <a:lvl1pPr marL="0" indent="0">
              <a:spcBef>
                <a:spcPts val="0"/>
              </a:spcBef>
              <a:buNone/>
              <a:defRPr sz="2000" u="none" baseline="0">
                <a:solidFill>
                  <a:srgbClr val="0080FF"/>
                </a:solidFill>
                <a:latin typeface="Textbook New Light"/>
                <a:cs typeface="Arial"/>
              </a:defRPr>
            </a:lvl1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12" name="Текст 12"/>
          <p:cNvSpPr>
            <a:spLocks noGrp="1"/>
          </p:cNvSpPr>
          <p:nvPr>
            <p:ph type="body" sz="quarter" idx="16"/>
          </p:nvPr>
        </p:nvSpPr>
        <p:spPr>
          <a:xfrm>
            <a:off x="1830653" y="3328960"/>
            <a:ext cx="2633349" cy="458861"/>
          </a:xfrm>
          <a:prstGeom prst="rect">
            <a:avLst/>
          </a:prstGeom>
        </p:spPr>
        <p:txBody>
          <a:bodyPr vert="horz" lIns="38389" tIns="19194" rIns="38389" bIns="19194"/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rgbClr val="5A6C6E"/>
                </a:solidFill>
                <a:latin typeface="Textbook New Light"/>
                <a:cs typeface="Arial"/>
              </a:defRPr>
            </a:lvl1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7"/>
          </p:nvPr>
        </p:nvSpPr>
        <p:spPr>
          <a:xfrm>
            <a:off x="4679737" y="2350294"/>
            <a:ext cx="3132127" cy="2699544"/>
          </a:xfrm>
          <a:prstGeom prst="rect">
            <a:avLst/>
          </a:prstGeom>
        </p:spPr>
        <p:txBody>
          <a:bodyPr vert="horz" lIns="38389" tIns="19194" rIns="38389" bIns="19194" anchor="ctr"/>
          <a:lstStyle>
            <a:lvl1pPr marL="526514" indent="-526514">
              <a:lnSpc>
                <a:spcPct val="130000"/>
              </a:lnSpc>
              <a:buSzPct val="200000"/>
              <a:buFontTx/>
              <a:buBlip>
                <a:blip r:embed="rId2"/>
              </a:buBlip>
              <a:defRPr lang="ru-RU" sz="1700" u="none" kern="1200" baseline="0" dirty="0" smtClean="0">
                <a:solidFill>
                  <a:schemeClr val="tx1"/>
                </a:solidFill>
                <a:latin typeface="Textbook New Light"/>
                <a:ea typeface="+mn-ea"/>
                <a:cs typeface="Arial"/>
              </a:defRPr>
            </a:lvl1pPr>
            <a:lvl2pPr marL="526514" indent="-526514">
              <a:lnSpc>
                <a:spcPct val="130000"/>
              </a:lnSpc>
              <a:buSzPct val="200000"/>
              <a:buFontTx/>
              <a:buBlip>
                <a:blip r:embed="rId3"/>
              </a:buBlip>
              <a:defRPr lang="ru-RU" sz="1700" u="none" kern="1200" baseline="0" dirty="0" smtClean="0">
                <a:solidFill>
                  <a:schemeClr val="tx1"/>
                </a:solidFill>
                <a:latin typeface="Textbook New Light"/>
                <a:ea typeface="+mn-ea"/>
                <a:cs typeface="Arial"/>
              </a:defRPr>
            </a:lvl2pPr>
            <a:lvl3pPr marL="526514" indent="-526514">
              <a:lnSpc>
                <a:spcPct val="130000"/>
              </a:lnSpc>
              <a:buSzPct val="200000"/>
              <a:buFontTx/>
              <a:buBlip>
                <a:blip r:embed="rId4"/>
              </a:buBlip>
              <a:defRPr lang="ru-RU" sz="1700" u="none" kern="1200" baseline="0" dirty="0" smtClean="0">
                <a:solidFill>
                  <a:schemeClr val="tx1"/>
                </a:solidFill>
                <a:latin typeface="Textbook New Light"/>
                <a:ea typeface="+mn-ea"/>
                <a:cs typeface="Arial"/>
              </a:defRPr>
            </a:lvl3pPr>
            <a:lvl4pPr>
              <a:defRPr sz="2000">
                <a:solidFill>
                  <a:schemeClr val="tx2"/>
                </a:solidFill>
                <a:latin typeface="Textbook New"/>
                <a:cs typeface="Textbook New"/>
              </a:defRPr>
            </a:lvl4pPr>
            <a:lvl5pPr>
              <a:defRPr sz="2000">
                <a:solidFill>
                  <a:schemeClr val="tx2"/>
                </a:solidFill>
                <a:latin typeface="Textbook New"/>
                <a:cs typeface="Textbook New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895875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33DB352-0E4A-448E-A4F0-8849A97E74C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9704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20738"/>
            <a:ext cx="2319338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22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17563"/>
            <a:ext cx="2317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038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30263"/>
            <a:ext cx="2319338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8595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1_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>
          <a:xfrm>
            <a:off x="8507413" y="6303963"/>
            <a:ext cx="357187" cy="546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bg1"/>
              </a:solidFill>
              <a:latin typeface="Textbook New ExtraBold"/>
            </a:endParaRPr>
          </a:p>
        </p:txBody>
      </p:sp>
      <p:sp>
        <p:nvSpPr>
          <p:cNvPr id="5" name="Прямоугольник 3"/>
          <p:cNvSpPr/>
          <p:nvPr userDrawn="1"/>
        </p:nvSpPr>
        <p:spPr>
          <a:xfrm rot="5400000">
            <a:off x="4323557" y="726281"/>
            <a:ext cx="88900" cy="87360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389" tIns="19194" rIns="38389" bIns="19194" anchor="ctr"/>
          <a:lstStyle/>
          <a:p>
            <a:pPr algn="ctr" defTabSz="511878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ru-RU" dirty="0">
              <a:solidFill>
                <a:schemeClr val="tx1"/>
              </a:solidFill>
              <a:latin typeface="Textbook New ExtraBold"/>
            </a:endParaRPr>
          </a:p>
        </p:txBody>
      </p:sp>
      <p:pic>
        <p:nvPicPr>
          <p:cNvPr id="6" name="Изображение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820738"/>
            <a:ext cx="2325688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1825586" y="2345532"/>
            <a:ext cx="6910678" cy="2704306"/>
          </a:xfrm>
          <a:prstGeom prst="rect">
            <a:avLst/>
          </a:prstGeom>
        </p:spPr>
        <p:txBody>
          <a:bodyPr lIns="38389" tIns="19194" rIns="38389" bIns="19194" anchor="ctr"/>
          <a:lstStyle>
            <a:lvl1pPr algn="l">
              <a:defRPr sz="4900">
                <a:latin typeface="Textbook New"/>
              </a:defRPr>
            </a:lvl1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5586" y="5319714"/>
            <a:ext cx="6910678" cy="714375"/>
          </a:xfrm>
          <a:prstGeom prst="rect">
            <a:avLst/>
          </a:prstGeom>
        </p:spPr>
        <p:txBody>
          <a:bodyPr lIns="38389" tIns="19194" rIns="38389" bIns="19194"/>
          <a:lstStyle>
            <a:lvl1pPr marL="0" indent="0" algn="l">
              <a:buNone/>
              <a:defRPr sz="2700">
                <a:solidFill>
                  <a:schemeClr val="tx2"/>
                </a:solidFill>
                <a:latin typeface="Textbook New"/>
              </a:defRPr>
            </a:lvl1pPr>
            <a:lvl2pPr marL="511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Образец</a:t>
            </a:r>
            <a:r>
              <a:rPr lang="en-US" dirty="0" smtClean="0"/>
              <a:t> </a:t>
            </a:r>
            <a:r>
              <a:rPr lang="en-US" dirty="0" err="1" smtClean="0"/>
              <a:t>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979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10"/>
          <p:cNvSpPr txBox="1">
            <a:spLocks/>
          </p:cNvSpPr>
          <p:nvPr userDrawn="1"/>
        </p:nvSpPr>
        <p:spPr>
          <a:xfrm>
            <a:off x="8459788" y="6418263"/>
            <a:ext cx="320675" cy="365125"/>
          </a:xfrm>
          <a:prstGeom prst="rect">
            <a:avLst/>
          </a:prstGeom>
        </p:spPr>
        <p:txBody>
          <a:bodyPr lIns="38389" tIns="19194" rIns="38389" bIns="19194" anchor="ctr"/>
          <a:lstStyle>
            <a:lvl1pPr defTabSz="12192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defTabSz="12192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defTabSz="12192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defTabSz="12192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defTabSz="12192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5CC048AB-00A0-41D8-8F34-E96E07DD6E6B}" type="slidenum">
              <a:rPr kumimoji="0" lang="ru-RU" altLang="ru-RU" sz="1000">
                <a:latin typeface="Textbook New Light" pitchFamily="34" charset="-52"/>
              </a:rPr>
              <a:pPr algn="r" eaLnBrk="1" hangingPunct="1"/>
              <a:t>‹#›</a:t>
            </a:fld>
            <a:endParaRPr kumimoji="0" lang="ru-RU" altLang="ru-RU" sz="1000">
              <a:latin typeface="Textbook New Light" pitchFamily="34" charset="-5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311" r:id="rId1"/>
    <p:sldLayoutId id="2147486312" r:id="rId2"/>
    <p:sldLayoutId id="2147486313" r:id="rId3"/>
    <p:sldLayoutId id="2147486314" r:id="rId4"/>
    <p:sldLayoutId id="2147486315" r:id="rId5"/>
    <p:sldLayoutId id="2147486316" r:id="rId6"/>
    <p:sldLayoutId id="2147486317" r:id="rId7"/>
    <p:sldLayoutId id="2147486318" r:id="rId8"/>
    <p:sldLayoutId id="2147486319" r:id="rId9"/>
    <p:sldLayoutId id="2147486320" r:id="rId10"/>
    <p:sldLayoutId id="2147486321" r:id="rId11"/>
    <p:sldLayoutId id="2147486322" r:id="rId12"/>
    <p:sldLayoutId id="2147486323" r:id="rId13"/>
    <p:sldLayoutId id="2147486324" r:id="rId14"/>
    <p:sldLayoutId id="2147486325" r:id="rId15"/>
    <p:sldLayoutId id="2147486326" r:id="rId16"/>
    <p:sldLayoutId id="2147486327" r:id="rId17"/>
    <p:sldLayoutId id="2147486328" r:id="rId18"/>
    <p:sldLayoutId id="2147486329" r:id="rId19"/>
    <p:sldLayoutId id="2147486330" r:id="rId20"/>
    <p:sldLayoutId id="2147486331" r:id="rId21"/>
    <p:sldLayoutId id="2147486332" r:id="rId22"/>
    <p:sldLayoutId id="2147486333" r:id="rId23"/>
    <p:sldLayoutId id="2147486302" r:id="rId24"/>
    <p:sldLayoutId id="2147486303" r:id="rId25"/>
    <p:sldLayoutId id="2147486334" r:id="rId26"/>
    <p:sldLayoutId id="2147486335" r:id="rId27"/>
    <p:sldLayoutId id="2147486336" r:id="rId28"/>
    <p:sldLayoutId id="2147486304" r:id="rId29"/>
    <p:sldLayoutId id="2147486305" r:id="rId30"/>
    <p:sldLayoutId id="2147486306" r:id="rId31"/>
    <p:sldLayoutId id="2147486307" r:id="rId32"/>
    <p:sldLayoutId id="2147486308" r:id="rId33"/>
    <p:sldLayoutId id="2147486309" r:id="rId34"/>
    <p:sldLayoutId id="2147486337" r:id="rId35"/>
    <p:sldLayoutId id="2147486338" r:id="rId36"/>
    <p:sldLayoutId id="2147486339" r:id="rId37"/>
    <p:sldLayoutId id="2147486340" r:id="rId38"/>
    <p:sldLayoutId id="2147486341" r:id="rId39"/>
    <p:sldLayoutId id="2147486342" r:id="rId40"/>
    <p:sldLayoutId id="2147486343" r:id="rId41"/>
    <p:sldLayoutId id="2147486344" r:id="rId42"/>
    <p:sldLayoutId id="2147486345" r:id="rId43"/>
    <p:sldLayoutId id="2147486346" r:id="rId44"/>
    <p:sldLayoutId id="2147486347" r:id="rId45"/>
    <p:sldLayoutId id="2147486348" r:id="rId46"/>
    <p:sldLayoutId id="2147486349" r:id="rId47"/>
    <p:sldLayoutId id="2147486350" r:id="rId48"/>
    <p:sldLayoutId id="2147486351" r:id="rId49"/>
    <p:sldLayoutId id="2147486310" r:id="rId50"/>
    <p:sldLayoutId id="2147486352" r:id="rId51"/>
    <p:sldLayoutId id="2147486353" r:id="rId52"/>
    <p:sldLayoutId id="2147486354" r:id="rId53"/>
  </p:sldLayoutIdLst>
  <p:timing>
    <p:tnLst>
      <p:par>
        <p:cTn id="1" dur="indefinite" restart="never" nodeType="tmRoot"/>
      </p:par>
    </p:tnLst>
  </p:timing>
  <p:txStyles>
    <p:titleStyle>
      <a:lvl1pPr algn="ctr" defTabSz="511175" rtl="0" eaLnBrk="0" fontAlgn="base" hangingPunct="0">
        <a:spcBef>
          <a:spcPct val="0"/>
        </a:spcBef>
        <a:spcAft>
          <a:spcPct val="0"/>
        </a:spcAft>
        <a:defRPr kumimoji="1" sz="49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ctr" defTabSz="511175" rtl="0" eaLnBrk="0" fontAlgn="base" hangingPunct="0">
        <a:spcBef>
          <a:spcPct val="0"/>
        </a:spcBef>
        <a:spcAft>
          <a:spcPct val="0"/>
        </a:spcAft>
        <a:defRPr kumimoji="1" sz="4900">
          <a:solidFill>
            <a:schemeClr val="tx1"/>
          </a:solidFill>
          <a:latin typeface="Calibri" charset="0"/>
          <a:ea typeface="Arial" charset="0"/>
          <a:cs typeface="Arial" charset="0"/>
        </a:defRPr>
      </a:lvl2pPr>
      <a:lvl3pPr algn="ctr" defTabSz="511175" rtl="0" eaLnBrk="0" fontAlgn="base" hangingPunct="0">
        <a:spcBef>
          <a:spcPct val="0"/>
        </a:spcBef>
        <a:spcAft>
          <a:spcPct val="0"/>
        </a:spcAft>
        <a:defRPr kumimoji="1" sz="4900">
          <a:solidFill>
            <a:schemeClr val="tx1"/>
          </a:solidFill>
          <a:latin typeface="Calibri" charset="0"/>
          <a:ea typeface="Arial" charset="0"/>
          <a:cs typeface="Arial" charset="0"/>
        </a:defRPr>
      </a:lvl3pPr>
      <a:lvl4pPr algn="ctr" defTabSz="511175" rtl="0" eaLnBrk="0" fontAlgn="base" hangingPunct="0">
        <a:spcBef>
          <a:spcPct val="0"/>
        </a:spcBef>
        <a:spcAft>
          <a:spcPct val="0"/>
        </a:spcAft>
        <a:defRPr kumimoji="1" sz="4900">
          <a:solidFill>
            <a:schemeClr val="tx1"/>
          </a:solidFill>
          <a:latin typeface="Calibri" charset="0"/>
          <a:ea typeface="Arial" charset="0"/>
          <a:cs typeface="Arial" charset="0"/>
        </a:defRPr>
      </a:lvl4pPr>
      <a:lvl5pPr algn="ctr" defTabSz="511175" rtl="0" eaLnBrk="0" fontAlgn="base" hangingPunct="0">
        <a:spcBef>
          <a:spcPct val="0"/>
        </a:spcBef>
        <a:spcAft>
          <a:spcPct val="0"/>
        </a:spcAft>
        <a:defRPr kumimoji="1" sz="4900">
          <a:solidFill>
            <a:schemeClr val="tx1"/>
          </a:solidFill>
          <a:latin typeface="Calibri" charset="0"/>
          <a:ea typeface="Arial" charset="0"/>
          <a:cs typeface="Arial" charset="0"/>
        </a:defRPr>
      </a:lvl5pPr>
      <a:lvl6pPr marL="191944" algn="ctr" defTabSz="511852" rtl="0" fontAlgn="base">
        <a:spcBef>
          <a:spcPct val="0"/>
        </a:spcBef>
        <a:spcAft>
          <a:spcPct val="0"/>
        </a:spcAft>
        <a:defRPr kumimoji="1" sz="4900">
          <a:solidFill>
            <a:schemeClr val="tx1"/>
          </a:solidFill>
          <a:latin typeface="Calibri" charset="0"/>
          <a:ea typeface="Arial" charset="0"/>
          <a:cs typeface="Arial" charset="0"/>
        </a:defRPr>
      </a:lvl6pPr>
      <a:lvl7pPr marL="383889" algn="ctr" defTabSz="511852" rtl="0" fontAlgn="base">
        <a:spcBef>
          <a:spcPct val="0"/>
        </a:spcBef>
        <a:spcAft>
          <a:spcPct val="0"/>
        </a:spcAft>
        <a:defRPr kumimoji="1" sz="4900">
          <a:solidFill>
            <a:schemeClr val="tx1"/>
          </a:solidFill>
          <a:latin typeface="Calibri" charset="0"/>
          <a:ea typeface="Arial" charset="0"/>
          <a:cs typeface="Arial" charset="0"/>
        </a:defRPr>
      </a:lvl7pPr>
      <a:lvl8pPr marL="575834" algn="ctr" defTabSz="511852" rtl="0" fontAlgn="base">
        <a:spcBef>
          <a:spcPct val="0"/>
        </a:spcBef>
        <a:spcAft>
          <a:spcPct val="0"/>
        </a:spcAft>
        <a:defRPr kumimoji="1" sz="4900">
          <a:solidFill>
            <a:schemeClr val="tx1"/>
          </a:solidFill>
          <a:latin typeface="Calibri" charset="0"/>
          <a:ea typeface="Arial" charset="0"/>
          <a:cs typeface="Arial" charset="0"/>
        </a:defRPr>
      </a:lvl8pPr>
      <a:lvl9pPr marL="767778" algn="ctr" defTabSz="511852" rtl="0" fontAlgn="base">
        <a:spcBef>
          <a:spcPct val="0"/>
        </a:spcBef>
        <a:spcAft>
          <a:spcPct val="0"/>
        </a:spcAft>
        <a:defRPr kumimoji="1" sz="4900">
          <a:solidFill>
            <a:schemeClr val="tx1"/>
          </a:solidFill>
          <a:latin typeface="Calibri" charset="0"/>
          <a:ea typeface="Arial" charset="0"/>
          <a:cs typeface="Arial" charset="0"/>
        </a:defRPr>
      </a:lvl9pPr>
    </p:titleStyle>
    <p:bodyStyle>
      <a:lvl1pPr marL="382588" indent="-382588" algn="l" defTabSz="511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830263" indent="-319088" algn="l" defTabSz="511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31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2pPr>
      <a:lvl3pPr marL="1279525" indent="-255588" algn="l" defTabSz="511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3pPr>
      <a:lvl4pPr marL="1790700" indent="-255588" algn="l" defTabSz="511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2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4pPr>
      <a:lvl5pPr marL="2301875" indent="-255588" algn="l" defTabSz="51117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2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815326" indent="-255939" algn="l" defTabSz="511878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27204" indent="-255939" algn="l" defTabSz="511878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081" indent="-255939" algn="l" defTabSz="511878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0958" indent="-255939" algn="l" defTabSz="511878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1187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1878" algn="l" defTabSz="51187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3755" algn="l" defTabSz="51187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5633" algn="l" defTabSz="51187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511" algn="l" defTabSz="51187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387" algn="l" defTabSz="51187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71265" algn="l" defTabSz="51187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3143" algn="l" defTabSz="51187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5021" algn="l" defTabSz="511878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389" tIns="19194" rIns="38389" bIns="191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Образец заголовка</a:t>
            </a:r>
            <a:endParaRPr lang="ru-RU" altLang="ru-RU" smtClean="0"/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389" tIns="19194" rIns="38389" bIns="191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Образец текста</a:t>
            </a:r>
          </a:p>
          <a:p>
            <a:pPr lvl="1"/>
            <a:r>
              <a:rPr lang="en-US" altLang="ru-RU" smtClean="0"/>
              <a:t>Второй уровень</a:t>
            </a:r>
          </a:p>
          <a:p>
            <a:pPr lvl="2"/>
            <a:r>
              <a:rPr lang="en-US" altLang="ru-RU" smtClean="0"/>
              <a:t>Третий уровень</a:t>
            </a:r>
          </a:p>
          <a:p>
            <a:pPr lvl="3"/>
            <a:r>
              <a:rPr lang="en-US" altLang="ru-RU" smtClean="0"/>
              <a:t>Четвертый уровень</a:t>
            </a:r>
          </a:p>
          <a:p>
            <a:pPr lvl="4"/>
            <a:r>
              <a:rPr lang="en-US" altLang="ru-RU" smtClean="0"/>
              <a:t>Пятый уровень</a:t>
            </a:r>
            <a:endParaRPr lang="ru-RU" alt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38389" tIns="19194" rIns="38389" bIns="19194" numCol="1" anchor="ctr" anchorCtr="0" compatLnSpc="1">
            <a:prstTxWarp prst="textNoShape">
              <a:avLst/>
            </a:prstTxWarp>
          </a:bodyPr>
          <a:lstStyle>
            <a:lvl1pPr>
              <a:defRPr kumimoji="0" sz="500">
                <a:solidFill>
                  <a:srgbClr val="898989"/>
                </a:solidFill>
                <a:latin typeface="Textbook New ExtraBold" charset="0"/>
              </a:defRPr>
            </a:lvl1pPr>
          </a:lstStyle>
          <a:p>
            <a:pPr>
              <a:defRPr/>
            </a:pPr>
            <a:fld id="{40E62F2C-E81B-4B0D-AB64-6427D2CCA4A0}" type="datetimeFigureOut">
              <a:rPr lang="ru-RU" altLang="ru-RU"/>
              <a:pPr>
                <a:defRPr/>
              </a:pPr>
              <a:t>25.10.2021</a:t>
            </a:fld>
            <a:endParaRPr lang="ru-RU" alt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38389" tIns="19194" rIns="38389" bIns="19194" rtlCol="0" anchor="ctr"/>
          <a:lstStyle>
            <a:lvl1pPr algn="ctr" defTabSz="511878" fontAlgn="auto">
              <a:spcBef>
                <a:spcPts val="0"/>
              </a:spcBef>
              <a:spcAft>
                <a:spcPts val="0"/>
              </a:spcAft>
              <a:defRPr kumimoji="0" sz="500">
                <a:solidFill>
                  <a:schemeClr val="tx1">
                    <a:tint val="75000"/>
                  </a:schemeClr>
                </a:solidFill>
                <a:latin typeface="Textbook New ExtraBold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38389" tIns="19194" rIns="38389" bIns="19194" numCol="1" anchor="ctr" anchorCtr="0" compatLnSpc="1">
            <a:prstTxWarp prst="textNoShape">
              <a:avLst/>
            </a:prstTxWarp>
          </a:bodyPr>
          <a:lstStyle>
            <a:lvl1pPr algn="r">
              <a:defRPr kumimoji="0" sz="500">
                <a:solidFill>
                  <a:srgbClr val="898989"/>
                </a:solidFill>
                <a:latin typeface="Textbook New ExtraBold" charset="0"/>
              </a:defRPr>
            </a:lvl1pPr>
          </a:lstStyle>
          <a:p>
            <a:fld id="{4572693D-0299-4903-B27B-B0F322EAA1FA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190500" rtl="0" eaLnBrk="0" fontAlgn="base" hangingPunct="0">
        <a:spcBef>
          <a:spcPct val="0"/>
        </a:spcBef>
        <a:spcAft>
          <a:spcPct val="0"/>
        </a:spcAft>
        <a:defRPr kumimoji="1" kern="1200">
          <a:solidFill>
            <a:schemeClr val="tx1"/>
          </a:solidFill>
          <a:latin typeface="Textbook New ExtraBold"/>
          <a:ea typeface="Arial" charset="0"/>
          <a:cs typeface="Arial" charset="0"/>
        </a:defRPr>
      </a:lvl1pPr>
      <a:lvl2pPr algn="ctr" defTabSz="190500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Textbook New ExtraBold" charset="0"/>
          <a:ea typeface="Arial" charset="0"/>
          <a:cs typeface="Arial" charset="0"/>
        </a:defRPr>
      </a:lvl2pPr>
      <a:lvl3pPr algn="ctr" defTabSz="190500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Textbook New ExtraBold" charset="0"/>
          <a:ea typeface="Arial" charset="0"/>
          <a:cs typeface="Arial" charset="0"/>
        </a:defRPr>
      </a:lvl3pPr>
      <a:lvl4pPr algn="ctr" defTabSz="190500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Textbook New ExtraBold" charset="0"/>
          <a:ea typeface="Arial" charset="0"/>
          <a:cs typeface="Arial" charset="0"/>
        </a:defRPr>
      </a:lvl4pPr>
      <a:lvl5pPr algn="ctr" defTabSz="190500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Textbook New ExtraBold" charset="0"/>
          <a:ea typeface="Arial" charset="0"/>
          <a:cs typeface="Arial" charset="0"/>
        </a:defRPr>
      </a:lvl5pPr>
      <a:lvl6pPr marL="191944" algn="ctr" defTabSz="191944" rtl="0" fontAlgn="base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Textbook New ExtraBold" charset="0"/>
          <a:ea typeface="Arial" charset="0"/>
          <a:cs typeface="Arial" charset="0"/>
        </a:defRPr>
      </a:lvl6pPr>
      <a:lvl7pPr marL="383889" algn="ctr" defTabSz="191944" rtl="0" fontAlgn="base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Textbook New ExtraBold" charset="0"/>
          <a:ea typeface="Arial" charset="0"/>
          <a:cs typeface="Arial" charset="0"/>
        </a:defRPr>
      </a:lvl7pPr>
      <a:lvl8pPr marL="575834" algn="ctr" defTabSz="191944" rtl="0" fontAlgn="base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Textbook New ExtraBold" charset="0"/>
          <a:ea typeface="Arial" charset="0"/>
          <a:cs typeface="Arial" charset="0"/>
        </a:defRPr>
      </a:lvl8pPr>
      <a:lvl9pPr marL="767778" algn="ctr" defTabSz="191944" rtl="0" fontAlgn="base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Textbook New ExtraBold" charset="0"/>
          <a:ea typeface="Arial" charset="0"/>
          <a:cs typeface="Arial" charset="0"/>
        </a:defRPr>
      </a:lvl9pPr>
    </p:titleStyle>
    <p:bodyStyle>
      <a:lvl1pPr marL="142875" indent="-142875" algn="l" defTabSz="1905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300" kern="1200">
          <a:solidFill>
            <a:schemeClr val="tx1"/>
          </a:solidFill>
          <a:latin typeface="Textbook New ExtraBold"/>
          <a:ea typeface="Arial" charset="0"/>
          <a:cs typeface="Arial" charset="0"/>
        </a:defRPr>
      </a:lvl1pPr>
      <a:lvl2pPr marL="311150" indent="-119063" algn="l" defTabSz="1905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200" kern="1200">
          <a:solidFill>
            <a:schemeClr val="tx1"/>
          </a:solidFill>
          <a:latin typeface="Textbook New ExtraBold"/>
          <a:ea typeface="Arial" charset="0"/>
          <a:cs typeface="Arial" pitchFamily="34" charset="0"/>
        </a:defRPr>
      </a:lvl2pPr>
      <a:lvl3pPr marL="479425" indent="-95250" algn="l" defTabSz="1905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000" kern="1200">
          <a:solidFill>
            <a:schemeClr val="tx1"/>
          </a:solidFill>
          <a:latin typeface="Textbook New ExtraBold"/>
          <a:ea typeface="Arial" charset="0"/>
          <a:cs typeface="Arial" pitchFamily="34" charset="0"/>
        </a:defRPr>
      </a:lvl3pPr>
      <a:lvl4pPr marL="671513" indent="-95250" algn="l" defTabSz="1905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800" kern="1200">
          <a:solidFill>
            <a:schemeClr val="tx1"/>
          </a:solidFill>
          <a:latin typeface="Textbook New ExtraBold"/>
          <a:ea typeface="Arial" charset="0"/>
          <a:cs typeface="Arial" pitchFamily="34" charset="0"/>
        </a:defRPr>
      </a:lvl4pPr>
      <a:lvl5pPr marL="863600" indent="-95250" algn="l" defTabSz="1905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800" kern="1200">
          <a:solidFill>
            <a:schemeClr val="tx1"/>
          </a:solidFill>
          <a:latin typeface="Textbook New ExtraBold"/>
          <a:ea typeface="Arial" charset="0"/>
          <a:cs typeface="Arial" pitchFamily="34" charset="0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10" Type="http://schemas.openxmlformats.org/officeDocument/2006/relationships/image" Target="../media/image81.jpeg"/><Relationship Id="rId4" Type="http://schemas.openxmlformats.org/officeDocument/2006/relationships/image" Target="../media/image75.jpeg"/><Relationship Id="rId9" Type="http://schemas.openxmlformats.org/officeDocument/2006/relationships/image" Target="../media/image8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4.xml"/><Relationship Id="rId1" Type="http://schemas.openxmlformats.org/officeDocument/2006/relationships/video" Target="file:///C:\Users\avalur\YandexDisk\Dropbox_\&#1052;&#1086;&#1080;_&#1082;&#1091;&#1088;&#1089;&#1099;\&#1057;&#1059;&#1053;&#1062;\&#1051;&#1064;_&#1057;&#1059;&#1053;&#1062;\2015\presentation_math\ppt\flow_final.avi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zon.ru/context/detail/id/32161823/" TargetMode="External"/><Relationship Id="rId3" Type="http://schemas.openxmlformats.org/officeDocument/2006/relationships/hyperlink" Target="https://sites.google.com/site/sovenoknsk" TargetMode="External"/><Relationship Id="rId7" Type="http://schemas.openxmlformats.org/officeDocument/2006/relationships/hyperlink" Target="https://www.youtube.com/watch?v=5028bTvDwO8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modernlib.ru/books/singh_saymon/velikaya_teorema_ferma/read" TargetMode="External"/><Relationship Id="rId5" Type="http://schemas.openxmlformats.org/officeDocument/2006/relationships/hyperlink" Target="http://www.ozon.ru/context/detail/id/26100045/" TargetMode="External"/><Relationship Id="rId4" Type="http://schemas.openxmlformats.org/officeDocument/2006/relationships/hyperlink" Target="https://yandexdataschool.ru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Название 1"/>
          <p:cNvSpPr>
            <a:spLocks noGrp="1"/>
          </p:cNvSpPr>
          <p:nvPr>
            <p:ph type="title"/>
          </p:nvPr>
        </p:nvSpPr>
        <p:spPr bwMode="auto">
          <a:xfrm>
            <a:off x="407988" y="2198688"/>
            <a:ext cx="8328025" cy="725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mtClean="0">
                <a:latin typeface="Textbook New" pitchFamily="34" charset="-52"/>
                <a:cs typeface="Arial" panose="020B0604020202020204" pitchFamily="34" charset="0"/>
              </a:rPr>
              <a:t>Путь математика: олимпиады, НГУ, СОРАН, ШАД, Яндекс</a:t>
            </a:r>
            <a:r>
              <a:rPr lang="en-US" altLang="ru-RU" smtClean="0">
                <a:latin typeface="Textbook New" pitchFamily="34" charset="-52"/>
                <a:cs typeface="Arial" panose="020B0604020202020204" pitchFamily="34" charset="0"/>
              </a:rPr>
              <a:t>...</a:t>
            </a:r>
            <a:endParaRPr lang="ru-RU" altLang="ru-RU" smtClean="0">
              <a:latin typeface="Textbook New" pitchFamily="34" charset="-52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132" name="Подзаголовок 2"/>
          <p:cNvSpPr txBox="1">
            <a:spLocks/>
          </p:cNvSpPr>
          <p:nvPr/>
        </p:nvSpPr>
        <p:spPr bwMode="auto">
          <a:xfrm>
            <a:off x="1117600" y="3500438"/>
            <a:ext cx="69103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9" tIns="19194" rIns="38389" bIns="19194"/>
          <a:lstStyle>
            <a:lvl1pPr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331788" indent="-255588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331788" indent="-24765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301875" indent="-255588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759075" indent="-255588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3216275" indent="-255588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673475" indent="-255588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4130675" indent="-255588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ru-RU" altLang="ru-RU" sz="2200">
                <a:latin typeface="Textbook New" pitchFamily="34" charset="-52"/>
              </a:rPr>
              <a:t>Авдюшенко Александр</a:t>
            </a:r>
            <a:r>
              <a:rPr lang="en-US" altLang="ru-RU" sz="2200">
                <a:latin typeface="Textbook New" pitchFamily="34" charset="-52"/>
              </a:rPr>
              <a:t> </a:t>
            </a:r>
            <a:r>
              <a:rPr lang="ru-RU" altLang="ru-RU" sz="2200">
                <a:latin typeface="Textbook New" pitchFamily="34" charset="-52"/>
              </a:rPr>
              <a:t>Юрьевич</a:t>
            </a:r>
          </a:p>
        </p:txBody>
      </p:sp>
      <p:sp>
        <p:nvSpPr>
          <p:cNvPr id="48133" name="Подзаголовок 2"/>
          <p:cNvSpPr txBox="1">
            <a:spLocks/>
          </p:cNvSpPr>
          <p:nvPr/>
        </p:nvSpPr>
        <p:spPr bwMode="auto">
          <a:xfrm>
            <a:off x="1116013" y="6315075"/>
            <a:ext cx="69103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9" tIns="19194" rIns="38389" bIns="19194"/>
          <a:lstStyle>
            <a:lvl1pPr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331788" indent="-255588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331788" indent="-24765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301875" indent="-255588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759075" indent="-255588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3216275" indent="-255588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673475" indent="-255588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4130675" indent="-255588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ru-RU" altLang="ru-RU" sz="2200">
                <a:latin typeface="Textbook New" pitchFamily="34" charset="-52"/>
              </a:rPr>
              <a:t>Новосибирск, 2016, ММФ </a:t>
            </a:r>
            <a:r>
              <a:rPr lang="en-US" altLang="ru-RU" sz="2200">
                <a:latin typeface="Textbook New" pitchFamily="34" charset="-52"/>
              </a:rPr>
              <a:t>  </a:t>
            </a:r>
            <a:r>
              <a:rPr lang="ru-RU" altLang="ru-RU" sz="2200">
                <a:solidFill>
                  <a:srgbClr val="FF0000"/>
                </a:solidFill>
                <a:latin typeface="Textbook New" pitchFamily="34" charset="-52"/>
              </a:rPr>
              <a:t>5</a:t>
            </a:r>
            <a:r>
              <a:rPr lang="ru-RU" altLang="ru-RU" sz="2200">
                <a:latin typeface="Textbook New" pitchFamily="34" charset="-52"/>
              </a:rPr>
              <a:t> НГУ.</a:t>
            </a:r>
          </a:p>
        </p:txBody>
      </p:sp>
      <p:sp>
        <p:nvSpPr>
          <p:cNvPr id="48134" name="TextBox 2"/>
          <p:cNvSpPr txBox="1">
            <a:spLocks noChangeArrowheads="1"/>
          </p:cNvSpPr>
          <p:nvPr/>
        </p:nvSpPr>
        <p:spPr bwMode="auto">
          <a:xfrm rot="10800000">
            <a:off x="5489575" y="6275388"/>
            <a:ext cx="4318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sz="2200">
                <a:solidFill>
                  <a:srgbClr val="FF0000"/>
                </a:solidFill>
                <a:latin typeface="Textbook New" pitchFamily="34" charset="-52"/>
              </a:rPr>
              <a:t>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347" name="Название 1"/>
          <p:cNvSpPr>
            <a:spLocks noGrp="1"/>
          </p:cNvSpPr>
          <p:nvPr>
            <p:ph type="title"/>
          </p:nvPr>
        </p:nvSpPr>
        <p:spPr bwMode="auto">
          <a:xfrm>
            <a:off x="395288" y="182563"/>
            <a:ext cx="8328025" cy="725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3600" smtClean="0">
                <a:solidFill>
                  <a:schemeClr val="bg1"/>
                </a:solidFill>
                <a:latin typeface="Textbook New" pitchFamily="34" charset="-52"/>
                <a:cs typeface="Arial" panose="020B0604020202020204" pitchFamily="34" charset="0"/>
              </a:rPr>
              <a:t>Свободная атмосфера</a:t>
            </a:r>
          </a:p>
        </p:txBody>
      </p:sp>
      <p:sp>
        <p:nvSpPr>
          <p:cNvPr id="57348" name="Название 1"/>
          <p:cNvSpPr txBox="1">
            <a:spLocks/>
          </p:cNvSpPr>
          <p:nvPr/>
        </p:nvSpPr>
        <p:spPr bwMode="auto">
          <a:xfrm>
            <a:off x="407988" y="44450"/>
            <a:ext cx="832802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9" tIns="19194" rIns="38389" bIns="19194"/>
          <a:lstStyle/>
          <a:p>
            <a:r>
              <a:rPr lang="ru-RU" altLang="ru-RU" sz="3800">
                <a:latin typeface="Textbook New" pitchFamily="34" charset="-52"/>
              </a:rPr>
              <a:t>Гидроэлектростанция</a:t>
            </a:r>
          </a:p>
        </p:txBody>
      </p:sp>
      <p:grpSp>
        <p:nvGrpSpPr>
          <p:cNvPr id="57349" name="Группа 41"/>
          <p:cNvGrpSpPr>
            <a:grpSpLocks/>
          </p:cNvGrpSpPr>
          <p:nvPr/>
        </p:nvGrpSpPr>
        <p:grpSpPr bwMode="auto">
          <a:xfrm>
            <a:off x="-36513" y="765175"/>
            <a:ext cx="8797926" cy="6048375"/>
            <a:chOff x="-36513" y="765175"/>
            <a:chExt cx="8797926" cy="6048375"/>
          </a:xfrm>
        </p:grpSpPr>
        <p:grpSp>
          <p:nvGrpSpPr>
            <p:cNvPr id="57350" name="Группа 2"/>
            <p:cNvGrpSpPr>
              <a:grpSpLocks/>
            </p:cNvGrpSpPr>
            <p:nvPr/>
          </p:nvGrpSpPr>
          <p:grpSpPr bwMode="auto">
            <a:xfrm>
              <a:off x="179388" y="765175"/>
              <a:ext cx="8582025" cy="6048375"/>
              <a:chOff x="179512" y="764700"/>
              <a:chExt cx="8581900" cy="6048676"/>
            </a:xfrm>
          </p:grpSpPr>
          <p:pic>
            <p:nvPicPr>
              <p:cNvPr id="57359" name="Рисунок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512" y="2106438"/>
                <a:ext cx="6985000" cy="470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7360" name="Группа 2"/>
              <p:cNvGrpSpPr>
                <a:grpSpLocks/>
              </p:cNvGrpSpPr>
              <p:nvPr/>
            </p:nvGrpSpPr>
            <p:grpSpPr bwMode="auto">
              <a:xfrm>
                <a:off x="2699791" y="764700"/>
                <a:ext cx="6061621" cy="5801180"/>
                <a:chOff x="2680669" y="494212"/>
                <a:chExt cx="6369035" cy="6097109"/>
              </a:xfrm>
            </p:grpSpPr>
            <p:pic>
              <p:nvPicPr>
                <p:cNvPr id="57361" name="Рисунок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95936" y="494212"/>
                  <a:ext cx="5053768" cy="43297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7362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6397641" y="636511"/>
                  <a:ext cx="1881870" cy="6144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ru-RU" altLang="ru-RU" sz="1600">
                      <a:latin typeface="Verdana" panose="020B0604030504040204" pitchFamily="34" charset="0"/>
                    </a:rPr>
                    <a:t>спиральная </a:t>
                  </a:r>
                </a:p>
                <a:p>
                  <a:pPr eaLnBrk="1" hangingPunct="1"/>
                  <a:r>
                    <a:rPr lang="ru-RU" altLang="ru-RU" sz="1600">
                      <a:latin typeface="Verdana" panose="020B0604030504040204" pitchFamily="34" charset="0"/>
                    </a:rPr>
                    <a:t>камера</a:t>
                  </a:r>
                </a:p>
              </p:txBody>
            </p:sp>
            <p:cxnSp>
              <p:nvCxnSpPr>
                <p:cNvPr id="57" name="Прямая со стрелкой 56"/>
                <p:cNvCxnSpPr>
                  <a:stCxn id="57362" idx="1"/>
                </p:cNvCxnSpPr>
                <p:nvPr/>
              </p:nvCxnSpPr>
              <p:spPr>
                <a:xfrm flipH="1">
                  <a:off x="5363456" y="943056"/>
                  <a:ext cx="1034151" cy="251953"/>
                </a:xfrm>
                <a:prstGeom prst="straightConnector1">
                  <a:avLst/>
                </a:prstGeom>
                <a:ln>
                  <a:tailEnd type="stealt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7364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6766418" y="1166664"/>
                  <a:ext cx="1954603" cy="6144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ru-RU" altLang="ru-RU" sz="1600">
                      <a:latin typeface="Verdana" panose="020B0604030504040204" pitchFamily="34" charset="0"/>
                    </a:rPr>
                    <a:t>направляющий</a:t>
                  </a:r>
                </a:p>
                <a:p>
                  <a:pPr eaLnBrk="1" hangingPunct="1"/>
                  <a:r>
                    <a:rPr lang="ru-RU" altLang="ru-RU" sz="1600">
                      <a:latin typeface="Verdana" panose="020B0604030504040204" pitchFamily="34" charset="0"/>
                    </a:rPr>
                    <a:t>аппарат</a:t>
                  </a:r>
                </a:p>
              </p:txBody>
            </p:sp>
            <p:cxnSp>
              <p:nvCxnSpPr>
                <p:cNvPr id="59" name="Прямая со стрелкой 58"/>
                <p:cNvCxnSpPr>
                  <a:stCxn id="57364" idx="1"/>
                </p:cNvCxnSpPr>
                <p:nvPr/>
              </p:nvCxnSpPr>
              <p:spPr>
                <a:xfrm flipH="1">
                  <a:off x="5652017" y="1473660"/>
                  <a:ext cx="1114214" cy="392112"/>
                </a:xfrm>
                <a:prstGeom prst="straightConnector1">
                  <a:avLst/>
                </a:prstGeom>
                <a:ln>
                  <a:tailEnd type="stealt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7366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6544836" y="1932491"/>
                  <a:ext cx="1961789" cy="3557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ru-RU" altLang="ru-RU" sz="1600">
                      <a:latin typeface="Verdana" panose="020B0604030504040204" pitchFamily="34" charset="0"/>
                    </a:rPr>
                    <a:t>рабочее колесо</a:t>
                  </a:r>
                </a:p>
              </p:txBody>
            </p:sp>
            <p:cxnSp>
              <p:nvCxnSpPr>
                <p:cNvPr id="61" name="Прямая со стрелкой 60"/>
                <p:cNvCxnSpPr>
                  <a:stCxn id="57366" idx="1"/>
                </p:cNvCxnSpPr>
                <p:nvPr/>
              </p:nvCxnSpPr>
              <p:spPr>
                <a:xfrm flipH="1" flipV="1">
                  <a:off x="5291732" y="1915829"/>
                  <a:ext cx="1252658" cy="193553"/>
                </a:xfrm>
                <a:prstGeom prst="straightConnector1">
                  <a:avLst/>
                </a:prstGeom>
                <a:ln>
                  <a:tailEnd type="stealt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7368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84818" y="2462160"/>
                  <a:ext cx="2649377" cy="3557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ru-RU" altLang="ru-RU" sz="1600">
                      <a:latin typeface="Verdana" panose="020B0604030504040204" pitchFamily="34" charset="0"/>
                    </a:rPr>
                    <a:t>отсасывающая труба</a:t>
                  </a:r>
                </a:p>
              </p:txBody>
            </p:sp>
            <p:cxnSp>
              <p:nvCxnSpPr>
                <p:cNvPr id="63" name="Прямая со стрелкой 62"/>
                <p:cNvCxnSpPr/>
                <p:nvPr/>
              </p:nvCxnSpPr>
              <p:spPr>
                <a:xfrm>
                  <a:off x="7294983" y="2763460"/>
                  <a:ext cx="0" cy="343724"/>
                </a:xfrm>
                <a:prstGeom prst="straightConnector1">
                  <a:avLst/>
                </a:prstGeom>
                <a:ln>
                  <a:tailEnd type="stealth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7370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3512929" y="6245827"/>
                  <a:ext cx="1800225" cy="3454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5000"/>
                    </a:lnSpc>
                  </a:pPr>
                  <a:r>
                    <a:rPr lang="ru-RU" altLang="ru-RU" sz="1600">
                      <a:latin typeface="Verdana" panose="020B0604030504040204" pitchFamily="34" charset="0"/>
                    </a:rPr>
                    <a:t>гидротурбина </a:t>
                  </a:r>
                  <a:r>
                    <a:rPr lang="en-US" altLang="ru-RU" sz="1600">
                      <a:latin typeface="Verdana" panose="020B0604030504040204" pitchFamily="34" charset="0"/>
                    </a:rPr>
                    <a:t> </a:t>
                  </a:r>
                  <a:endParaRPr lang="ru-RU" altLang="ru-RU"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5737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2680669" y="3344022"/>
                  <a:ext cx="1152525" cy="3288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5pPr>
                  <a:lvl6pPr marL="25146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6pPr>
                  <a:lvl7pPr marL="29718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7pPr>
                  <a:lvl8pPr marL="34290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8pPr>
                  <a:lvl9pPr marL="3886200" indent="-228600" defTabSz="511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5000"/>
                    </a:lnSpc>
                  </a:pPr>
                  <a:r>
                    <a:rPr lang="ru-RU" altLang="ru-RU" sz="1600">
                      <a:latin typeface="Verdana" panose="020B0604030504040204" pitchFamily="34" charset="0"/>
                    </a:rPr>
                    <a:t>водовод </a:t>
                  </a:r>
                  <a:r>
                    <a:rPr lang="en-US" altLang="ru-RU" sz="1600">
                      <a:latin typeface="Verdana" panose="020B0604030504040204" pitchFamily="34" charset="0"/>
                    </a:rPr>
                    <a:t> </a:t>
                  </a:r>
                  <a:endParaRPr lang="ru-RU" altLang="ru-RU">
                    <a:latin typeface="Verdana" panose="020B0604030504040204" pitchFamily="34" charset="0"/>
                  </a:endParaRPr>
                </a:p>
              </p:txBody>
            </p:sp>
            <p:sp>
              <p:nvSpPr>
                <p:cNvPr id="5737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2831989" y="3638151"/>
                  <a:ext cx="360040" cy="4887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ru-RU"/>
                </a:p>
              </p:txBody>
            </p:sp>
            <p:sp>
              <p:nvSpPr>
                <p:cNvPr id="57373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496507" y="5745608"/>
                  <a:ext cx="633967" cy="57606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ru-RU"/>
                </a:p>
              </p:txBody>
            </p:sp>
            <p:sp>
              <p:nvSpPr>
                <p:cNvPr id="68" name="Штриховая стрелка вправо 67"/>
                <p:cNvSpPr/>
                <p:nvPr/>
              </p:nvSpPr>
              <p:spPr>
                <a:xfrm rot="17281461">
                  <a:off x="5265748" y="4583094"/>
                  <a:ext cx="750854" cy="371961"/>
                </a:xfrm>
                <a:prstGeom prst="stripedRightArrow">
                  <a:avLst>
                    <a:gd name="adj1" fmla="val 41705"/>
                    <a:gd name="adj2" fmla="val 84685"/>
                  </a:avLst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ru-RU"/>
                </a:p>
              </p:txBody>
            </p:sp>
          </p:grpSp>
        </p:grpSp>
        <p:grpSp>
          <p:nvGrpSpPr>
            <p:cNvPr id="57351" name="Группа 4"/>
            <p:cNvGrpSpPr>
              <a:grpSpLocks/>
            </p:cNvGrpSpPr>
            <p:nvPr/>
          </p:nvGrpSpPr>
          <p:grpSpPr bwMode="auto">
            <a:xfrm>
              <a:off x="4859338" y="4832350"/>
              <a:ext cx="360362" cy="433388"/>
              <a:chOff x="4860032" y="4761200"/>
              <a:chExt cx="360000" cy="612016"/>
            </a:xfrm>
          </p:grpSpPr>
          <p:sp>
            <p:nvSpPr>
              <p:cNvPr id="51" name="Пятиугольник 50"/>
              <p:cNvSpPr/>
              <p:nvPr/>
            </p:nvSpPr>
            <p:spPr>
              <a:xfrm rot="5400000">
                <a:off x="4734024" y="4887208"/>
                <a:ext cx="612016" cy="360000"/>
              </a:xfrm>
              <a:prstGeom prst="homePlate">
                <a:avLst/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/>
              </a:p>
            </p:txBody>
          </p:sp>
          <p:pic>
            <p:nvPicPr>
              <p:cNvPr id="52" name="Рисунок 5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1397" y="4801553"/>
                <a:ext cx="223613" cy="405769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  <a:alpha val="0"/>
                </a:schemeClr>
              </a:solidFill>
            </p:spPr>
          </p:pic>
        </p:grpSp>
        <p:pic>
          <p:nvPicPr>
            <p:cNvPr id="46" name="Рисунок 4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5" b="13090"/>
            <a:stretch/>
          </p:blipFill>
          <p:spPr>
            <a:xfrm>
              <a:off x="4860032" y="4491152"/>
              <a:ext cx="383059" cy="306000"/>
            </a:xfrm>
            <a:prstGeom prst="rect">
              <a:avLst/>
            </a:prstGeom>
            <a:effectLst>
              <a:reflection endPos="0" dir="5400000" sy="-100000" algn="bl" rotWithShape="0"/>
            </a:effectLst>
          </p:spPr>
        </p:pic>
        <p:sp>
          <p:nvSpPr>
            <p:cNvPr id="57353" name="Text Box 2"/>
            <p:cNvSpPr txBox="1">
              <a:spLocks noChangeArrowheads="1"/>
            </p:cNvSpPr>
            <p:nvPr/>
          </p:nvSpPr>
          <p:spPr bwMode="auto">
            <a:xfrm>
              <a:off x="-36513" y="2205038"/>
              <a:ext cx="1728788" cy="350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5000"/>
                </a:lnSpc>
              </a:pPr>
              <a:r>
                <a:rPr lang="ru-RU" altLang="ru-RU" sz="1600">
                  <a:latin typeface="Verdana" panose="020B0604030504040204" pitchFamily="34" charset="0"/>
                </a:rPr>
                <a:t>верхний бьеф </a:t>
              </a:r>
              <a:r>
                <a:rPr lang="en-US" altLang="ru-RU" sz="1600">
                  <a:latin typeface="Verdana" panose="020B0604030504040204" pitchFamily="34" charset="0"/>
                </a:rPr>
                <a:t> </a:t>
              </a:r>
              <a:endParaRPr lang="ru-RU" altLang="ru-RU">
                <a:latin typeface="Verdana" panose="020B0604030504040204" pitchFamily="34" charset="0"/>
              </a:endParaRPr>
            </a:p>
          </p:txBody>
        </p:sp>
        <p:sp>
          <p:nvSpPr>
            <p:cNvPr id="57354" name="Text Box 2"/>
            <p:cNvSpPr txBox="1">
              <a:spLocks noChangeArrowheads="1"/>
            </p:cNvSpPr>
            <p:nvPr/>
          </p:nvSpPr>
          <p:spPr bwMode="auto">
            <a:xfrm>
              <a:off x="5867400" y="5238750"/>
              <a:ext cx="1728788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5000"/>
                </a:lnSpc>
              </a:pPr>
              <a:r>
                <a:rPr lang="ru-RU" altLang="ru-RU" sz="1600">
                  <a:latin typeface="Verdana" panose="020B0604030504040204" pitchFamily="34" charset="0"/>
                </a:rPr>
                <a:t>нижний бьеф </a:t>
              </a:r>
              <a:r>
                <a:rPr lang="en-US" altLang="ru-RU" sz="1600">
                  <a:latin typeface="Verdana" panose="020B0604030504040204" pitchFamily="34" charset="0"/>
                </a:rPr>
                <a:t> </a:t>
              </a:r>
              <a:endParaRPr lang="ru-RU" altLang="ru-RU">
                <a:latin typeface="Verdana" panose="020B0604030504040204" pitchFamily="34" charset="0"/>
              </a:endParaRPr>
            </a:p>
          </p:txBody>
        </p:sp>
        <p:sp>
          <p:nvSpPr>
            <p:cNvPr id="57355" name="Text Box 2"/>
            <p:cNvSpPr txBox="1">
              <a:spLocks noChangeArrowheads="1"/>
            </p:cNvSpPr>
            <p:nvPr/>
          </p:nvSpPr>
          <p:spPr bwMode="auto">
            <a:xfrm>
              <a:off x="3563938" y="4292600"/>
              <a:ext cx="1392237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5000"/>
                </a:lnSpc>
              </a:pPr>
              <a:r>
                <a:rPr lang="ru-RU" altLang="ru-RU" sz="1600">
                  <a:latin typeface="Verdana" panose="020B0604030504040204" pitchFamily="34" charset="0"/>
                </a:rPr>
                <a:t>генератор </a:t>
              </a:r>
              <a:r>
                <a:rPr lang="en-US" altLang="ru-RU" sz="1600">
                  <a:latin typeface="Verdana" panose="020B0604030504040204" pitchFamily="34" charset="0"/>
                </a:rPr>
                <a:t> </a:t>
              </a:r>
              <a:endParaRPr lang="ru-RU" altLang="ru-RU">
                <a:latin typeface="Verdana" panose="020B0604030504040204" pitchFamily="34" charset="0"/>
              </a:endParaRPr>
            </a:p>
          </p:txBody>
        </p:sp>
        <p:sp>
          <p:nvSpPr>
            <p:cNvPr id="57356" name="Line 18"/>
            <p:cNvSpPr>
              <a:spLocks noChangeShapeType="1"/>
            </p:cNvSpPr>
            <p:nvPr/>
          </p:nvSpPr>
          <p:spPr bwMode="auto">
            <a:xfrm>
              <a:off x="4356100" y="4619625"/>
              <a:ext cx="503238" cy="384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ru-RU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0" name="Группа 2"/>
          <p:cNvGrpSpPr>
            <a:grpSpLocks/>
          </p:cNvGrpSpPr>
          <p:nvPr/>
        </p:nvGrpSpPr>
        <p:grpSpPr bwMode="auto">
          <a:xfrm>
            <a:off x="971550" y="2840038"/>
            <a:ext cx="7416800" cy="3684587"/>
            <a:chOff x="971600" y="2735392"/>
            <a:chExt cx="7416824" cy="3685946"/>
          </a:xfrm>
        </p:grpSpPr>
        <p:grpSp>
          <p:nvGrpSpPr>
            <p:cNvPr id="58374" name="Группа 1"/>
            <p:cNvGrpSpPr>
              <a:grpSpLocks/>
            </p:cNvGrpSpPr>
            <p:nvPr/>
          </p:nvGrpSpPr>
          <p:grpSpPr bwMode="auto">
            <a:xfrm>
              <a:off x="971600" y="2735392"/>
              <a:ext cx="7416824" cy="3213888"/>
              <a:chOff x="775884" y="3310681"/>
              <a:chExt cx="8109991" cy="3502869"/>
            </a:xfrm>
          </p:grpSpPr>
          <p:pic>
            <p:nvPicPr>
              <p:cNvPr id="58376" name="Рисунок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29" r="1462" b="35541"/>
              <a:stretch>
                <a:fillRect/>
              </a:stretch>
            </p:blipFill>
            <p:spPr bwMode="auto">
              <a:xfrm>
                <a:off x="6293487" y="6092825"/>
                <a:ext cx="2592388" cy="720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377" name="Рисунок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8133" y="4060676"/>
                <a:ext cx="2286000" cy="952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378" name="Picture 12" descr="D:\DOCS\Optimize\Презентация_ИВТ\runner2.bmp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60763" y="4808588"/>
                <a:ext cx="2451100" cy="1970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379" name="Picture 6" descr="Power_machines_log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7739" y="3310681"/>
                <a:ext cx="1698625" cy="1414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380" name="Рисунок 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360" y="6185688"/>
                <a:ext cx="2390774" cy="54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381" name="Рисунок 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1315" y="4279054"/>
                <a:ext cx="2044700" cy="147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382" name="Рисунок 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5884" y="5386180"/>
                <a:ext cx="1943100" cy="328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8375" name="Рисунок 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233" y="5949280"/>
              <a:ext cx="2247895" cy="472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371" name="TextBox 4"/>
          <p:cNvSpPr txBox="1">
            <a:spLocks noChangeArrowheads="1"/>
          </p:cNvSpPr>
          <p:nvPr/>
        </p:nvSpPr>
        <p:spPr bwMode="auto">
          <a:xfrm>
            <a:off x="503238" y="647700"/>
            <a:ext cx="8137525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140000"/>
            </a:pPr>
            <a:r>
              <a:rPr lang="ru-RU" altLang="ru-RU">
                <a:solidFill>
                  <a:schemeClr val="bg2"/>
                </a:solidFill>
                <a:latin typeface="Textbook New" pitchFamily="34" charset="-52"/>
              </a:rPr>
              <a:t>•   Острая конкуренция в мировом производстве аэрогидродинамических установок по</a:t>
            </a:r>
            <a:r>
              <a:rPr lang="en-US" altLang="ru-RU">
                <a:solidFill>
                  <a:schemeClr val="bg2"/>
                </a:solidFill>
                <a:latin typeface="Textbook New" pitchFamily="34" charset="-52"/>
              </a:rPr>
              <a:t> </a:t>
            </a:r>
            <a:r>
              <a:rPr lang="ru-RU" altLang="ru-RU">
                <a:solidFill>
                  <a:schemeClr val="bg2"/>
                </a:solidFill>
                <a:latin typeface="Textbook New" pitchFamily="34" charset="-52"/>
              </a:rPr>
              <a:t>их стоимости, надежности и энергопоказателям</a:t>
            </a:r>
            <a:endParaRPr lang="en-US" altLang="ru-RU">
              <a:solidFill>
                <a:schemeClr val="bg2"/>
              </a:solidFill>
              <a:latin typeface="Textbook New" pitchFamily="34" charset="-52"/>
            </a:endParaRPr>
          </a:p>
          <a:p>
            <a:pPr eaLnBrk="1" hangingPunct="1">
              <a:buSzPct val="140000"/>
            </a:pPr>
            <a:r>
              <a:rPr lang="ru-RU" altLang="ru-RU">
                <a:solidFill>
                  <a:schemeClr val="bg2"/>
                </a:solidFill>
                <a:latin typeface="Textbook New" pitchFamily="34" charset="-52"/>
              </a:rPr>
              <a:t>•</a:t>
            </a:r>
            <a:r>
              <a:rPr lang="en-US" altLang="ru-RU">
                <a:solidFill>
                  <a:schemeClr val="bg2"/>
                </a:solidFill>
                <a:latin typeface="Textbook New" pitchFamily="34" charset="-52"/>
              </a:rPr>
              <a:t>   </a:t>
            </a:r>
            <a:r>
              <a:rPr lang="ru-RU" altLang="ru-RU">
                <a:solidFill>
                  <a:schemeClr val="bg2"/>
                </a:solidFill>
                <a:latin typeface="Textbook New" pitchFamily="34" charset="-52"/>
              </a:rPr>
              <a:t>Гидро- и ветровая энергия – одни из самых дешевых и чистых энергоресурсов </a:t>
            </a:r>
          </a:p>
          <a:p>
            <a:pPr eaLnBrk="1" hangingPunct="1">
              <a:buSzPct val="140000"/>
            </a:pPr>
            <a:r>
              <a:rPr lang="ru-RU" altLang="ru-RU">
                <a:solidFill>
                  <a:schemeClr val="bg2"/>
                </a:solidFill>
                <a:latin typeface="Textbook New" pitchFamily="34" charset="-52"/>
              </a:rPr>
              <a:t>•   В России уровень освоения гидропотенциала составляет всего лишь около 22 %</a:t>
            </a:r>
          </a:p>
        </p:txBody>
      </p:sp>
      <p:sp>
        <p:nvSpPr>
          <p:cNvPr id="58372" name="Название 1"/>
          <p:cNvSpPr txBox="1">
            <a:spLocks/>
          </p:cNvSpPr>
          <p:nvPr/>
        </p:nvSpPr>
        <p:spPr bwMode="auto">
          <a:xfrm>
            <a:off x="407988" y="44450"/>
            <a:ext cx="832802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9" tIns="19194" rIns="38389" bIns="19194"/>
          <a:lstStyle/>
          <a:p>
            <a:r>
              <a:rPr lang="ru-RU" altLang="ru-RU" sz="3800">
                <a:solidFill>
                  <a:schemeClr val="bg2"/>
                </a:solidFill>
                <a:latin typeface="Textbook New" pitchFamily="34" charset="-52"/>
              </a:rPr>
              <a:t>Кому нужны гидротурбины?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532813" y="6453188"/>
            <a:ext cx="360362" cy="360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ow_final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606425"/>
            <a:ext cx="6985000" cy="620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396" name="Название 1"/>
          <p:cNvSpPr>
            <a:spLocks noGrp="1"/>
          </p:cNvSpPr>
          <p:nvPr>
            <p:ph type="title"/>
          </p:nvPr>
        </p:nvSpPr>
        <p:spPr bwMode="auto">
          <a:xfrm>
            <a:off x="395288" y="182563"/>
            <a:ext cx="8328025" cy="725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3600" smtClean="0">
                <a:solidFill>
                  <a:schemeClr val="bg1"/>
                </a:solidFill>
                <a:latin typeface="Textbook New" pitchFamily="34" charset="-52"/>
                <a:cs typeface="Arial" panose="020B0604020202020204" pitchFamily="34" charset="0"/>
              </a:rPr>
              <a:t>Свободная атмосфера</a:t>
            </a:r>
          </a:p>
        </p:txBody>
      </p:sp>
      <p:sp>
        <p:nvSpPr>
          <p:cNvPr id="59397" name="Название 1"/>
          <p:cNvSpPr txBox="1">
            <a:spLocks/>
          </p:cNvSpPr>
          <p:nvPr/>
        </p:nvSpPr>
        <p:spPr bwMode="auto">
          <a:xfrm>
            <a:off x="250825" y="44450"/>
            <a:ext cx="86423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9" tIns="19194" rIns="38389" bIns="19194"/>
          <a:lstStyle/>
          <a:p>
            <a:r>
              <a:rPr lang="ru-RU" altLang="ru-RU" sz="3200">
                <a:latin typeface="Textbook New" pitchFamily="34" charset="-52"/>
              </a:rPr>
              <a:t>Течение в отсасывающей трубе гидротурбины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419" name="Название 1"/>
          <p:cNvSpPr>
            <a:spLocks noGrp="1"/>
          </p:cNvSpPr>
          <p:nvPr>
            <p:ph type="title"/>
          </p:nvPr>
        </p:nvSpPr>
        <p:spPr bwMode="auto">
          <a:xfrm>
            <a:off x="395288" y="182563"/>
            <a:ext cx="8328025" cy="725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3600" smtClean="0">
                <a:solidFill>
                  <a:schemeClr val="bg1"/>
                </a:solidFill>
                <a:latin typeface="Textbook New" pitchFamily="34" charset="-52"/>
                <a:cs typeface="Arial" panose="020B0604020202020204" pitchFamily="34" charset="0"/>
              </a:rPr>
              <a:t>Свободная атмосфера</a:t>
            </a:r>
          </a:p>
        </p:txBody>
      </p:sp>
      <p:sp>
        <p:nvSpPr>
          <p:cNvPr id="60420" name="Название 1"/>
          <p:cNvSpPr txBox="1">
            <a:spLocks/>
          </p:cNvSpPr>
          <p:nvPr/>
        </p:nvSpPr>
        <p:spPr bwMode="auto">
          <a:xfrm>
            <a:off x="407988" y="44450"/>
            <a:ext cx="832802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9" tIns="19194" rIns="38389" bIns="19194"/>
          <a:lstStyle/>
          <a:p>
            <a:r>
              <a:rPr lang="ru-RU" altLang="ru-RU" sz="3800">
                <a:solidFill>
                  <a:schemeClr val="bg2"/>
                </a:solidFill>
                <a:latin typeface="Textbook New" pitchFamily="34" charset="-52"/>
              </a:rPr>
              <a:t>Интеллектуальный анализ данных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908175" y="765175"/>
            <a:ext cx="5256213" cy="108108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dirty="0">
                <a:latin typeface="Textbook New" pitchFamily="34" charset="-52"/>
              </a:rPr>
              <a:t>«Большая база данных»</a:t>
            </a:r>
          </a:p>
        </p:txBody>
      </p:sp>
      <p:grpSp>
        <p:nvGrpSpPr>
          <p:cNvPr id="60422" name="Группа 2"/>
          <p:cNvGrpSpPr>
            <a:grpSpLocks/>
          </p:cNvGrpSpPr>
          <p:nvPr/>
        </p:nvGrpSpPr>
        <p:grpSpPr bwMode="auto">
          <a:xfrm>
            <a:off x="420688" y="2055813"/>
            <a:ext cx="8975725" cy="2020887"/>
            <a:chOff x="420439" y="2055441"/>
            <a:chExt cx="8976097" cy="2021631"/>
          </a:xfrm>
        </p:grpSpPr>
        <p:sp>
          <p:nvSpPr>
            <p:cNvPr id="60425" name="Название 1"/>
            <p:cNvSpPr txBox="1">
              <a:spLocks/>
            </p:cNvSpPr>
            <p:nvPr/>
          </p:nvSpPr>
          <p:spPr bwMode="auto">
            <a:xfrm>
              <a:off x="420439" y="2055441"/>
              <a:ext cx="8328025" cy="725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389" tIns="19194" rIns="38389" bIns="19194"/>
            <a:lstStyle/>
            <a:p>
              <a:r>
                <a:rPr lang="ru-RU" altLang="ru-RU" sz="2800">
                  <a:solidFill>
                    <a:schemeClr val="bg2"/>
                  </a:solidFill>
                  <a:latin typeface="Textbook New" pitchFamily="34" charset="-52"/>
                </a:rPr>
                <a:t>Необходимо обнаружить «скрытые знания»:</a:t>
              </a:r>
            </a:p>
          </p:txBody>
        </p:sp>
        <p:sp>
          <p:nvSpPr>
            <p:cNvPr id="60426" name="TextBox 4"/>
            <p:cNvSpPr txBox="1">
              <a:spLocks noChangeArrowheads="1"/>
            </p:cNvSpPr>
            <p:nvPr/>
          </p:nvSpPr>
          <p:spPr bwMode="auto">
            <a:xfrm>
              <a:off x="611311" y="2507412"/>
              <a:ext cx="8785225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SzPct val="140000"/>
              </a:pPr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•   ранее неизвестные</a:t>
              </a:r>
              <a:endParaRPr lang="en-US" altLang="ru-RU" sz="2400">
                <a:solidFill>
                  <a:schemeClr val="bg2"/>
                </a:solidFill>
                <a:latin typeface="Textbook New" pitchFamily="34" charset="-52"/>
              </a:endParaRPr>
            </a:p>
            <a:p>
              <a:pPr eaLnBrk="1" hangingPunct="1">
                <a:buSzPct val="140000"/>
              </a:pPr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•   нетривиальные</a:t>
              </a:r>
              <a:endParaRPr lang="en-US" altLang="ru-RU" sz="2400">
                <a:solidFill>
                  <a:schemeClr val="bg2"/>
                </a:solidFill>
                <a:latin typeface="Textbook New" pitchFamily="34" charset="-52"/>
              </a:endParaRPr>
            </a:p>
            <a:p>
              <a:pPr eaLnBrk="1" hangingPunct="1">
                <a:buSzPct val="140000"/>
              </a:pPr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•</a:t>
              </a:r>
              <a:r>
                <a:rPr lang="en-US" altLang="ru-RU" sz="2400">
                  <a:solidFill>
                    <a:schemeClr val="bg2"/>
                  </a:solidFill>
                  <a:latin typeface="Textbook New" pitchFamily="34" charset="-52"/>
                </a:rPr>
                <a:t>   </a:t>
              </a:r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практически полезные</a:t>
              </a:r>
            </a:p>
            <a:p>
              <a:pPr eaLnBrk="1" hangingPunct="1">
                <a:buSzPct val="140000"/>
              </a:pPr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•   доступные для интерпретации</a:t>
              </a:r>
            </a:p>
          </p:txBody>
        </p:sp>
      </p:grpSp>
      <p:sp>
        <p:nvSpPr>
          <p:cNvPr id="60423" name="Название 1"/>
          <p:cNvSpPr txBox="1">
            <a:spLocks/>
          </p:cNvSpPr>
          <p:nvPr/>
        </p:nvSpPr>
        <p:spPr bwMode="auto">
          <a:xfrm>
            <a:off x="420688" y="4221163"/>
            <a:ext cx="8328025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9" tIns="19194" rIns="38389" bIns="19194"/>
          <a:lstStyle/>
          <a:p>
            <a:r>
              <a:rPr lang="ru-RU" altLang="ru-RU" sz="2800">
                <a:solidFill>
                  <a:schemeClr val="bg2"/>
                </a:solidFill>
                <a:latin typeface="Textbook New" pitchFamily="34" charset="-52"/>
              </a:rPr>
              <a:t>Требуемые навыки</a:t>
            </a:r>
          </a:p>
        </p:txBody>
      </p:sp>
      <p:sp>
        <p:nvSpPr>
          <p:cNvPr id="60424" name="TextBox 4"/>
          <p:cNvSpPr txBox="1">
            <a:spLocks noChangeArrowheads="1"/>
          </p:cNvSpPr>
          <p:nvPr/>
        </p:nvSpPr>
        <p:spPr bwMode="auto">
          <a:xfrm>
            <a:off x="611188" y="4595813"/>
            <a:ext cx="8785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SzPct val="140000"/>
            </a:pPr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</a:rPr>
              <a:t>•   теория вероятностей и математическая статистика</a:t>
            </a:r>
            <a:endParaRPr lang="en-US" altLang="ru-RU" sz="2400">
              <a:solidFill>
                <a:schemeClr val="bg2"/>
              </a:solidFill>
              <a:latin typeface="Textbook New" pitchFamily="34" charset="-52"/>
            </a:endParaRPr>
          </a:p>
          <a:p>
            <a:pPr eaLnBrk="1" hangingPunct="1">
              <a:buSzPct val="140000"/>
            </a:pPr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</a:rPr>
              <a:t>•   машинное обучение</a:t>
            </a:r>
            <a:endParaRPr lang="en-US" altLang="ru-RU" sz="2400">
              <a:solidFill>
                <a:schemeClr val="bg2"/>
              </a:solidFill>
              <a:latin typeface="Textbook New" pitchFamily="34" charset="-52"/>
            </a:endParaRPr>
          </a:p>
          <a:p>
            <a:pPr eaLnBrk="1" hangingPunct="1">
              <a:buSzPct val="140000"/>
            </a:pPr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</a:rPr>
              <a:t>•</a:t>
            </a:r>
            <a:r>
              <a:rPr lang="en-US" altLang="ru-RU" sz="2400">
                <a:solidFill>
                  <a:schemeClr val="bg2"/>
                </a:solidFill>
                <a:latin typeface="Textbook New" pitchFamily="34" charset="-52"/>
              </a:rPr>
              <a:t>   </a:t>
            </a:r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</a:rPr>
              <a:t>умение программировать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3"/>
          <p:cNvSpPr txBox="1">
            <a:spLocks noChangeArrowheads="1"/>
          </p:cNvSpPr>
          <p:nvPr/>
        </p:nvSpPr>
        <p:spPr bwMode="auto">
          <a:xfrm>
            <a:off x="-2065338" y="2192338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443" name="Название 1"/>
          <p:cNvSpPr txBox="1">
            <a:spLocks/>
          </p:cNvSpPr>
          <p:nvPr/>
        </p:nvSpPr>
        <p:spPr bwMode="auto">
          <a:xfrm>
            <a:off x="407988" y="358775"/>
            <a:ext cx="560387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7" tIns="19193" rIns="38387" bIns="19193"/>
          <a:lstStyle/>
          <a:p>
            <a:r>
              <a:rPr lang="ru-RU" altLang="ru-RU" sz="3800">
                <a:solidFill>
                  <a:schemeClr val="bg2"/>
                </a:solidFill>
                <a:latin typeface="Textbook New" pitchFamily="34" charset="-52"/>
              </a:rPr>
              <a:t>Что дальше?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445" name="Прямоугольник 1"/>
          <p:cNvSpPr>
            <a:spLocks noChangeArrowheads="1"/>
          </p:cNvSpPr>
          <p:nvPr/>
        </p:nvSpPr>
        <p:spPr bwMode="auto">
          <a:xfrm>
            <a:off x="765174" y="1084263"/>
            <a:ext cx="8271321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8405" tIns="19202" rIns="38405" bIns="19202">
            <a:spAutoFit/>
          </a:bodyPr>
          <a:lstStyle/>
          <a:p>
            <a:r>
              <a:rPr lang="ru-RU" altLang="ru-RU" sz="2400" dirty="0" err="1">
                <a:solidFill>
                  <a:srgbClr val="FF0000"/>
                </a:solidFill>
                <a:latin typeface="Textbook New" pitchFamily="34" charset="-52"/>
              </a:rPr>
              <a:t>Я</a:t>
            </a:r>
            <a:r>
              <a:rPr lang="ru-RU" altLang="ru-RU" sz="2400" dirty="0" err="1">
                <a:solidFill>
                  <a:schemeClr val="bg2"/>
                </a:solidFill>
                <a:latin typeface="Textbook New" pitchFamily="34" charset="-52"/>
              </a:rPr>
              <a:t>ндекс.Справочник</a:t>
            </a:r>
            <a:r>
              <a:rPr lang="ru-RU" altLang="ru-RU" sz="2400" dirty="0">
                <a:solidFill>
                  <a:schemeClr val="bg2"/>
                </a:solidFill>
                <a:latin typeface="Textbook New" pitchFamily="34" charset="-52"/>
              </a:rPr>
              <a:t> — крупнейший каталог организаций </a:t>
            </a:r>
            <a:br>
              <a:rPr lang="ru-RU" altLang="ru-RU" sz="2400" dirty="0">
                <a:solidFill>
                  <a:schemeClr val="bg2"/>
                </a:solidFill>
                <a:latin typeface="Textbook New" pitchFamily="34" charset="-52"/>
              </a:rPr>
            </a:br>
            <a:r>
              <a:rPr lang="ru-RU" altLang="ru-RU" sz="2400" dirty="0">
                <a:solidFill>
                  <a:schemeClr val="bg2"/>
                </a:solidFill>
                <a:latin typeface="Textbook New" pitchFamily="34" charset="-52"/>
              </a:rPr>
              <a:t>в русскоязычном интернете.</a:t>
            </a:r>
          </a:p>
        </p:txBody>
      </p:sp>
      <p:sp>
        <p:nvSpPr>
          <p:cNvPr id="61446" name="Название 1"/>
          <p:cNvSpPr txBox="1">
            <a:spLocks/>
          </p:cNvSpPr>
          <p:nvPr/>
        </p:nvSpPr>
        <p:spPr bwMode="auto">
          <a:xfrm>
            <a:off x="384175" y="2160588"/>
            <a:ext cx="85090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7" tIns="19193" rIns="38387" bIns="19193"/>
          <a:lstStyle/>
          <a:p>
            <a:r>
              <a:rPr lang="ru-RU" altLang="ru-RU" sz="2800" dirty="0">
                <a:solidFill>
                  <a:schemeClr val="bg2"/>
                </a:solidFill>
                <a:latin typeface="Textbook New" pitchFamily="34" charset="-52"/>
              </a:rPr>
              <a:t>Как сделать лучшую в мире базу организаций?</a:t>
            </a:r>
          </a:p>
        </p:txBody>
      </p:sp>
      <p:sp>
        <p:nvSpPr>
          <p:cNvPr id="18" name="Прямоугольник 17"/>
          <p:cNvSpPr>
            <a:spLocks noChangeArrowheads="1"/>
          </p:cNvSpPr>
          <p:nvPr/>
        </p:nvSpPr>
        <p:spPr bwMode="auto">
          <a:xfrm>
            <a:off x="574675" y="2843213"/>
            <a:ext cx="7234238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spcAft>
                <a:spcPts val="500"/>
              </a:spcAft>
              <a:buSzPct val="150000"/>
              <a:buFontTx/>
              <a:buBlip>
                <a:blip r:embed="rId2"/>
              </a:buBlip>
            </a:pPr>
            <a:r>
              <a:rPr lang="ru-RU" altLang="ru-RU" sz="2500">
                <a:solidFill>
                  <a:schemeClr val="bg2"/>
                </a:solidFill>
                <a:latin typeface="Textbook New" pitchFamily="34" charset="-52"/>
              </a:rPr>
              <a:t> Робот поиска информации в сети</a:t>
            </a:r>
          </a:p>
        </p:txBody>
      </p:sp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574675" y="3384550"/>
            <a:ext cx="72342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spcAft>
                <a:spcPts val="500"/>
              </a:spcAft>
              <a:buSzPct val="150000"/>
              <a:buFontTx/>
              <a:buBlip>
                <a:blip r:embed="rId2"/>
              </a:buBlip>
            </a:pPr>
            <a:r>
              <a:rPr lang="ru-RU" altLang="ru-RU" sz="2500">
                <a:solidFill>
                  <a:schemeClr val="bg2"/>
                </a:solidFill>
                <a:latin typeface="Textbook New" pitchFamily="34" charset="-52"/>
              </a:rPr>
              <a:t> Колл-центры</a:t>
            </a:r>
          </a:p>
        </p:txBody>
      </p:sp>
      <p:sp>
        <p:nvSpPr>
          <p:cNvPr id="20" name="Прямоугольник 19"/>
          <p:cNvSpPr>
            <a:spLocks noChangeArrowheads="1"/>
          </p:cNvSpPr>
          <p:nvPr/>
        </p:nvSpPr>
        <p:spPr bwMode="auto">
          <a:xfrm>
            <a:off x="574675" y="3924300"/>
            <a:ext cx="72342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spcAft>
                <a:spcPts val="500"/>
              </a:spcAft>
              <a:buSzPct val="150000"/>
              <a:buFontTx/>
              <a:buBlip>
                <a:blip r:embed="rId2"/>
              </a:buBlip>
            </a:pPr>
            <a:r>
              <a:rPr lang="ru-RU" altLang="ru-RU" sz="2500">
                <a:solidFill>
                  <a:schemeClr val="bg2"/>
                </a:solidFill>
                <a:latin typeface="Textbook New" pitchFamily="34" charset="-52"/>
              </a:rPr>
              <a:t> Полевые специалисты («пешеходы»)</a:t>
            </a:r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574675" y="4464050"/>
            <a:ext cx="72342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spcAft>
                <a:spcPts val="500"/>
              </a:spcAft>
              <a:buSzPct val="150000"/>
              <a:buFontTx/>
              <a:buBlip>
                <a:blip r:embed="rId2"/>
              </a:buBlip>
            </a:pPr>
            <a:r>
              <a:rPr lang="ru-RU" altLang="ru-RU" sz="2500">
                <a:solidFill>
                  <a:schemeClr val="bg2"/>
                </a:solidFill>
                <a:latin typeface="Textbook New" pitchFamily="34" charset="-52"/>
              </a:rPr>
              <a:t> Компании-партнеры</a:t>
            </a:r>
          </a:p>
        </p:txBody>
      </p:sp>
      <p:sp>
        <p:nvSpPr>
          <p:cNvPr id="22" name="Прямоугольник 21"/>
          <p:cNvSpPr>
            <a:spLocks noChangeArrowheads="1"/>
          </p:cNvSpPr>
          <p:nvPr/>
        </p:nvSpPr>
        <p:spPr bwMode="auto">
          <a:xfrm>
            <a:off x="574675" y="5003800"/>
            <a:ext cx="723423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spcAft>
                <a:spcPts val="500"/>
              </a:spcAft>
              <a:buSzPct val="150000"/>
              <a:buFontTx/>
              <a:buBlip>
                <a:blip r:embed="rId2"/>
              </a:buBlip>
            </a:pPr>
            <a:r>
              <a:rPr lang="ru-RU" altLang="ru-RU" sz="2500">
                <a:solidFill>
                  <a:schemeClr val="bg2"/>
                </a:solidFill>
                <a:latin typeface="Textbook New" pitchFamily="34" charset="-52"/>
              </a:rPr>
              <a:t> Отзывы от пользователей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3"/>
          <p:cNvSpPr txBox="1">
            <a:spLocks noChangeArrowheads="1"/>
          </p:cNvSpPr>
          <p:nvPr/>
        </p:nvSpPr>
        <p:spPr bwMode="auto">
          <a:xfrm>
            <a:off x="-2065338" y="2192338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2467" name="Название 1"/>
          <p:cNvSpPr txBox="1">
            <a:spLocks/>
          </p:cNvSpPr>
          <p:nvPr/>
        </p:nvSpPr>
        <p:spPr bwMode="auto">
          <a:xfrm>
            <a:off x="407988" y="358775"/>
            <a:ext cx="762000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7" tIns="19193" rIns="38387" bIns="19193"/>
          <a:lstStyle/>
          <a:p>
            <a:r>
              <a:rPr lang="ru-RU" altLang="ru-RU" sz="3800">
                <a:solidFill>
                  <a:schemeClr val="bg2"/>
                </a:solidFill>
                <a:latin typeface="Textbook New" pitchFamily="34" charset="-52"/>
              </a:rPr>
              <a:t>Зачем математика и ШАД?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323850" y="1144588"/>
          <a:ext cx="8389937" cy="408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4305"/>
                <a:gridCol w="2183040"/>
                <a:gridCol w="1096527"/>
                <a:gridCol w="990903"/>
                <a:gridCol w="1835162"/>
              </a:tblGrid>
              <a:tr h="50772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effectLst/>
                        </a:rPr>
                        <a:t>name</a:t>
                      </a:r>
                      <a:endParaRPr lang="en-US" sz="2000" b="1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effectLst/>
                        </a:rPr>
                        <a:t>address</a:t>
                      </a:r>
                      <a:endParaRPr lang="en-US" sz="2000" b="1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effectLst/>
                        </a:rPr>
                        <a:t>geo-lon</a:t>
                      </a:r>
                      <a:endParaRPr lang="en-US" sz="2000" b="1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effectLst/>
                        </a:rPr>
                        <a:t>geo-lat</a:t>
                      </a:r>
                      <a:endParaRPr lang="en-US" sz="2000" b="1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mtClean="0">
                          <a:effectLst/>
                        </a:rPr>
                        <a:t>tel</a:t>
                      </a:r>
                      <a:endParaRPr lang="en-US" sz="2000" b="1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77430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Лаборатория Неразрушающего Контроля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Пермь, ул. Революции, 12, оф. 41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56.268960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58.005486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+7 (342) 216-44-68;</a:t>
                      </a:r>
                    </a:p>
                    <a:p>
                      <a:r>
                        <a:rPr lang="ru-RU" sz="1600" dirty="0" smtClean="0">
                          <a:effectLst/>
                        </a:rPr>
                        <a:t>+7 (342) 271-84-72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1586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ЛНК</a:t>
                      </a:r>
                      <a:r>
                        <a:rPr lang="en-US" sz="1600" dirty="0" smtClean="0">
                          <a:effectLst/>
                        </a:rPr>
                        <a:t>,</a:t>
                      </a:r>
                      <a:r>
                        <a:rPr lang="en-US" sz="1600" baseline="0" dirty="0" smtClean="0">
                          <a:effectLst/>
                        </a:rPr>
                        <a:t> </a:t>
                      </a:r>
                      <a:r>
                        <a:rPr lang="ru-RU" sz="1600" baseline="0" dirty="0" smtClean="0">
                          <a:effectLst/>
                        </a:rPr>
                        <a:t>г. Пермь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ул. Революции, 12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56.268961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58.005487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+7 (342) 271-84-72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330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ООО «ПСКС» Лаборатория неразрушающего контроля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Россия, Пермский край, </a:t>
                      </a:r>
                    </a:p>
                    <a:p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614007, </a:t>
                      </a:r>
                      <a:r>
                        <a:rPr lang="ru-RU" sz="1600" dirty="0" smtClean="0">
                          <a:effectLst/>
                        </a:rPr>
                        <a:t>г. Пермь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8 (485) 985-76-77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1330"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Лаборатория неразрушающего контроля </a:t>
                      </a:r>
                      <a:r>
                        <a:rPr lang="ru-RU" sz="1600" dirty="0" err="1" smtClean="0">
                          <a:effectLst/>
                        </a:rPr>
                        <a:t>УралКонтрольСервис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Пермь, ул. Промышленная, 87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56.268950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58.005456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+7 (342) 205-50-37,  +7 (342) 202-50-40</a:t>
                      </a:r>
                      <a:endParaRPr lang="ru-RU" sz="1600" dirty="0">
                        <a:effectLst/>
                      </a:endParaRPr>
                    </a:p>
                  </a:txBody>
                  <a:tcPr marL="34291" marR="34291" marT="22866" marB="228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Название 1"/>
          <p:cNvSpPr txBox="1">
            <a:spLocks/>
          </p:cNvSpPr>
          <p:nvPr/>
        </p:nvSpPr>
        <p:spPr bwMode="auto">
          <a:xfrm>
            <a:off x="250825" y="5661025"/>
            <a:ext cx="85105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7" tIns="19193" rIns="38387" bIns="19193"/>
          <a:lstStyle/>
          <a:p>
            <a:r>
              <a:rPr lang="ru-RU" altLang="ru-RU" sz="2800">
                <a:solidFill>
                  <a:schemeClr val="bg2"/>
                </a:solidFill>
                <a:latin typeface="Textbook New" pitchFamily="34" charset="-52"/>
              </a:rPr>
              <a:t>Как найти кластеризовать все дубли и ничего кроме?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Название 1"/>
          <p:cNvSpPr>
            <a:spLocks noGrp="1"/>
          </p:cNvSpPr>
          <p:nvPr>
            <p:ph type="title"/>
          </p:nvPr>
        </p:nvSpPr>
        <p:spPr bwMode="auto">
          <a:xfrm>
            <a:off x="407988" y="115888"/>
            <a:ext cx="4884737" cy="725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mtClean="0">
                <a:latin typeface="Textbook New" pitchFamily="34" charset="-52"/>
                <a:cs typeface="Arial" panose="020B0604020202020204" pitchFamily="34" charset="0"/>
              </a:rPr>
              <a:t>Полезные ссылки</a:t>
            </a:r>
          </a:p>
        </p:txBody>
      </p:sp>
      <p:sp>
        <p:nvSpPr>
          <p:cNvPr id="63491" name="TextBox 3"/>
          <p:cNvSpPr txBox="1">
            <a:spLocks noChangeArrowheads="1"/>
          </p:cNvSpPr>
          <p:nvPr/>
        </p:nvSpPr>
        <p:spPr bwMode="auto">
          <a:xfrm>
            <a:off x="-2065338" y="2192338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2477" name="Прямоугольник 5"/>
          <p:cNvSpPr>
            <a:spLocks noChangeArrowheads="1"/>
          </p:cNvSpPr>
          <p:nvPr/>
        </p:nvSpPr>
        <p:spPr bwMode="auto">
          <a:xfrm>
            <a:off x="250825" y="912813"/>
            <a:ext cx="87852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lvl="1">
              <a:spcBef>
                <a:spcPct val="20000"/>
              </a:spcBef>
              <a:spcAft>
                <a:spcPts val="500"/>
              </a:spcAft>
              <a:buSzPct val="150000"/>
              <a:buFontTx/>
              <a:buBlip>
                <a:blip r:embed="rId2"/>
              </a:buBlip>
              <a:defRPr/>
            </a:pPr>
            <a:r>
              <a:rPr lang="ru-RU" altLang="ru-RU" sz="2400" dirty="0" smtClean="0">
                <a:solidFill>
                  <a:srgbClr val="000000"/>
                </a:solidFill>
                <a:latin typeface="Textbook New" pitchFamily="34" charset="-52"/>
              </a:rPr>
              <a:t>Олимпиадная математика </a:t>
            </a:r>
            <a:r>
              <a:rPr lang="en-US" altLang="ru-RU" sz="2400" dirty="0" smtClean="0">
                <a:solidFill>
                  <a:srgbClr val="00B0F0"/>
                </a:solidFill>
                <a:latin typeface="+mn-lt"/>
                <a:hlinkClick r:id="rId3"/>
              </a:rPr>
              <a:t>https://sites.google.com/site/sovenoknsk</a:t>
            </a:r>
            <a:endParaRPr lang="ru-RU" altLang="ru-RU" sz="2400" dirty="0" smtClean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16" name="Прямоугольник 5"/>
          <p:cNvSpPr>
            <a:spLocks noChangeArrowheads="1"/>
          </p:cNvSpPr>
          <p:nvPr/>
        </p:nvSpPr>
        <p:spPr bwMode="auto">
          <a:xfrm>
            <a:off x="250825" y="1916113"/>
            <a:ext cx="8785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lvl="1">
              <a:spcBef>
                <a:spcPct val="20000"/>
              </a:spcBef>
              <a:spcAft>
                <a:spcPts val="500"/>
              </a:spcAft>
              <a:buSzPct val="150000"/>
              <a:buFontTx/>
              <a:buBlip>
                <a:blip r:embed="rId2"/>
              </a:buBlip>
              <a:defRPr/>
            </a:pPr>
            <a:r>
              <a:rPr lang="ru-RU" altLang="ru-RU" sz="2400" dirty="0" smtClean="0">
                <a:solidFill>
                  <a:srgbClr val="000000"/>
                </a:solidFill>
                <a:latin typeface="Textbook New" pitchFamily="34" charset="-52"/>
              </a:rPr>
              <a:t>Школа анализа данных </a:t>
            </a:r>
            <a:r>
              <a:rPr lang="en-US" altLang="ru-RU" sz="2400" dirty="0" smtClean="0">
                <a:solidFill>
                  <a:srgbClr val="00B0F0"/>
                </a:solidFill>
                <a:latin typeface="+mn-lt"/>
                <a:hlinkClick r:id="rId4"/>
              </a:rPr>
              <a:t>https://yandexdataschool.ru/</a:t>
            </a:r>
            <a:endParaRPr lang="ru-RU" altLang="ru-RU" sz="2400" dirty="0" smtClean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495" name="Прямоугольник 5"/>
          <p:cNvSpPr>
            <a:spLocks noChangeArrowheads="1"/>
          </p:cNvSpPr>
          <p:nvPr/>
        </p:nvSpPr>
        <p:spPr bwMode="auto">
          <a:xfrm>
            <a:off x="250825" y="2606675"/>
            <a:ext cx="8785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spcAft>
                <a:spcPts val="500"/>
              </a:spcAft>
              <a:buSzPct val="150000"/>
              <a:buFontTx/>
              <a:buBlip>
                <a:blip r:embed="rId2"/>
              </a:buBlip>
            </a:pPr>
            <a:r>
              <a:rPr lang="ru-RU" altLang="ru-RU" sz="2400">
                <a:latin typeface="Textbook New" pitchFamily="34" charset="-52"/>
              </a:rPr>
              <a:t>Вы, конечно, шутите, мистер Фейнман!</a:t>
            </a:r>
            <a:r>
              <a:rPr lang="ru-RU" altLang="ru-RU" sz="2400">
                <a:solidFill>
                  <a:srgbClr val="000000"/>
                </a:solidFill>
                <a:latin typeface="Textbook New" pitchFamily="34" charset="-52"/>
              </a:rPr>
              <a:t> </a:t>
            </a:r>
            <a:r>
              <a:rPr lang="en-US" altLang="ru-RU" sz="2400">
                <a:solidFill>
                  <a:srgbClr val="00B0F0"/>
                </a:solidFill>
                <a:latin typeface="Textbook New" pitchFamily="34" charset="-52"/>
                <a:hlinkClick r:id="rId5"/>
              </a:rPr>
              <a:t>http://www.ozon.ru/context/detail/id/26100045/</a:t>
            </a:r>
            <a:endParaRPr lang="ru-RU" altLang="ru-RU" sz="2400">
              <a:solidFill>
                <a:srgbClr val="00B0F0"/>
              </a:solidFill>
              <a:latin typeface="Textbook New" pitchFamily="34" charset="-52"/>
            </a:endParaRPr>
          </a:p>
        </p:txBody>
      </p:sp>
      <p:sp>
        <p:nvSpPr>
          <p:cNvPr id="63496" name="Прямоугольник 5"/>
          <p:cNvSpPr>
            <a:spLocks noChangeArrowheads="1"/>
          </p:cNvSpPr>
          <p:nvPr/>
        </p:nvSpPr>
        <p:spPr bwMode="auto">
          <a:xfrm>
            <a:off x="250825" y="3451225"/>
            <a:ext cx="87852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spcAft>
                <a:spcPts val="500"/>
              </a:spcAft>
              <a:buSzPct val="150000"/>
              <a:buFontTx/>
              <a:buBlip>
                <a:blip r:embed="rId2"/>
              </a:buBlip>
            </a:pPr>
            <a:r>
              <a:rPr lang="ru-RU" altLang="ru-RU" sz="2400">
                <a:solidFill>
                  <a:srgbClr val="000000"/>
                </a:solidFill>
                <a:latin typeface="Textbook New" pitchFamily="34" charset="-52"/>
              </a:rPr>
              <a:t>Саймон Сингх, Великая теорема Ферма. </a:t>
            </a:r>
            <a:r>
              <a:rPr lang="en-US" altLang="ru-RU">
                <a:solidFill>
                  <a:srgbClr val="00B0F0"/>
                </a:solidFill>
                <a:latin typeface="Textbook New" pitchFamily="34" charset="-52"/>
                <a:hlinkClick r:id="rId6"/>
              </a:rPr>
              <a:t>http://modernlib.ru/books/singh_saymon/velikaya_teorema_ferma/read</a:t>
            </a:r>
            <a:r>
              <a:rPr lang="en-US" altLang="ru-RU">
                <a:solidFill>
                  <a:srgbClr val="00B0F0"/>
                </a:solidFill>
                <a:latin typeface="Textbook New" pitchFamily="34" charset="-52"/>
              </a:rPr>
              <a:t> </a:t>
            </a:r>
            <a:endParaRPr lang="ru-RU" altLang="ru-RU" sz="2400">
              <a:solidFill>
                <a:srgbClr val="00B0F0"/>
              </a:solidFill>
              <a:latin typeface="Textbook New" pitchFamily="34" charset="-52"/>
            </a:endParaRPr>
          </a:p>
        </p:txBody>
      </p:sp>
      <p:sp>
        <p:nvSpPr>
          <p:cNvPr id="20" name="Прямоугольник 5"/>
          <p:cNvSpPr>
            <a:spLocks noChangeArrowheads="1"/>
          </p:cNvSpPr>
          <p:nvPr/>
        </p:nvSpPr>
        <p:spPr bwMode="auto">
          <a:xfrm>
            <a:off x="250825" y="5300663"/>
            <a:ext cx="87852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lvl="1">
              <a:spcBef>
                <a:spcPct val="20000"/>
              </a:spcBef>
              <a:spcAft>
                <a:spcPts val="500"/>
              </a:spcAft>
              <a:buSzPct val="150000"/>
              <a:buFontTx/>
              <a:buBlip>
                <a:blip r:embed="rId2"/>
              </a:buBlip>
              <a:defRPr/>
            </a:pPr>
            <a:r>
              <a:rPr lang="ru-RU" altLang="ru-RU" sz="2400" dirty="0" smtClean="0">
                <a:solidFill>
                  <a:srgbClr val="000000"/>
                </a:solidFill>
                <a:latin typeface="Textbook New" pitchFamily="34" charset="-52"/>
              </a:rPr>
              <a:t>Видеоролик с течением воды в гидротурбине </a:t>
            </a:r>
            <a:r>
              <a:rPr lang="en-US" altLang="ru-RU" sz="2400" dirty="0" smtClean="0">
                <a:solidFill>
                  <a:srgbClr val="00B0F0"/>
                </a:solidFill>
                <a:latin typeface="+mn-lt"/>
                <a:hlinkClick r:id="rId7"/>
              </a:rPr>
              <a:t>https://www.youtube.com/watch?v=5028bTvDwO8</a:t>
            </a:r>
            <a:endParaRPr lang="ru-RU" altLang="ru-RU" sz="2400" dirty="0" smtClean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63498" name="Прямоугольник 5"/>
          <p:cNvSpPr>
            <a:spLocks noChangeArrowheads="1"/>
          </p:cNvSpPr>
          <p:nvPr/>
        </p:nvSpPr>
        <p:spPr bwMode="auto">
          <a:xfrm>
            <a:off x="250825" y="4325938"/>
            <a:ext cx="87852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301625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lvl="1">
              <a:spcBef>
                <a:spcPct val="20000"/>
              </a:spcBef>
              <a:spcAft>
                <a:spcPts val="500"/>
              </a:spcAft>
              <a:buSzPct val="150000"/>
              <a:buFontTx/>
              <a:buBlip>
                <a:blip r:embed="rId2"/>
              </a:buBlip>
            </a:pPr>
            <a:r>
              <a:rPr lang="ru-RU" altLang="ru-RU" sz="2400">
                <a:latin typeface="Textbook New" pitchFamily="34" charset="-52"/>
              </a:rPr>
              <a:t>Илон Маск. Tesla, SpaceX и дорога в будущее</a:t>
            </a:r>
            <a:r>
              <a:rPr lang="ru-RU" altLang="ru-RU" sz="2400">
                <a:solidFill>
                  <a:srgbClr val="000000"/>
                </a:solidFill>
                <a:latin typeface="Textbook New" pitchFamily="34" charset="-52"/>
              </a:rPr>
              <a:t> </a:t>
            </a:r>
            <a:r>
              <a:rPr lang="en-US" altLang="ru-RU" sz="2400">
                <a:solidFill>
                  <a:srgbClr val="00B0F0"/>
                </a:solidFill>
                <a:latin typeface="Textbook New" pitchFamily="34" charset="-52"/>
                <a:hlinkClick r:id="rId8"/>
              </a:rPr>
              <a:t>http://www.ozon.ru/context/detail/id/32161823/</a:t>
            </a:r>
            <a:r>
              <a:rPr lang="en-US" altLang="ru-RU" sz="2400">
                <a:solidFill>
                  <a:srgbClr val="00B0F0"/>
                </a:solidFill>
                <a:latin typeface="Textbook New" pitchFamily="34" charset="-52"/>
              </a:rPr>
              <a:t> </a:t>
            </a:r>
            <a:endParaRPr lang="ru-RU" altLang="ru-RU" sz="2400">
              <a:solidFill>
                <a:srgbClr val="00B0F0"/>
              </a:solidFill>
              <a:latin typeface="Textbook New" pitchFamily="3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Название 1"/>
          <p:cNvSpPr txBox="1">
            <a:spLocks/>
          </p:cNvSpPr>
          <p:nvPr/>
        </p:nvSpPr>
        <p:spPr bwMode="auto">
          <a:xfrm>
            <a:off x="407988" y="358775"/>
            <a:ext cx="832802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511175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3800">
                <a:solidFill>
                  <a:srgbClr val="7F7F7F"/>
                </a:solidFill>
                <a:latin typeface="Textbook New" pitchFamily="34" charset="-52"/>
              </a:rPr>
              <a:t>Спасибо за внимание!</a:t>
            </a:r>
          </a:p>
        </p:txBody>
      </p:sp>
      <p:sp>
        <p:nvSpPr>
          <p:cNvPr id="64515" name="Текст 1"/>
          <p:cNvSpPr>
            <a:spLocks noGrp="1"/>
          </p:cNvSpPr>
          <p:nvPr>
            <p:ph type="body" sz="quarter" idx="10"/>
          </p:nvPr>
        </p:nvSpPr>
        <p:spPr bwMode="auto">
          <a:xfrm>
            <a:off x="1830388" y="3036888"/>
            <a:ext cx="4586287" cy="3921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altLang="ru-RU" dirty="0" smtClean="0">
                <a:latin typeface="Textbook New" pitchFamily="34" charset="-52"/>
                <a:cs typeface="Arial" panose="020B0604020202020204" pitchFamily="34" charset="0"/>
              </a:rPr>
              <a:t>Александр Юрьевич </a:t>
            </a:r>
            <a:r>
              <a:rPr lang="ru-RU" altLang="ru-RU" dirty="0" err="1" smtClean="0">
                <a:latin typeface="Textbook New" pitchFamily="34" charset="-52"/>
                <a:cs typeface="Arial" panose="020B0604020202020204" pitchFamily="34" charset="0"/>
              </a:rPr>
              <a:t>Авдюшенко</a:t>
            </a:r>
            <a:endParaRPr lang="ru-RU" altLang="ru-RU" dirty="0" smtClean="0">
              <a:latin typeface="Textbook New" pitchFamily="34" charset="-52"/>
              <a:cs typeface="Arial" panose="020B0604020202020204" pitchFamily="34" charset="0"/>
            </a:endParaRPr>
          </a:p>
        </p:txBody>
      </p:sp>
      <p:sp>
        <p:nvSpPr>
          <p:cNvPr id="64516" name="Текст 2"/>
          <p:cNvSpPr>
            <a:spLocks noGrp="1"/>
          </p:cNvSpPr>
          <p:nvPr>
            <p:ph type="body" sz="quarter" idx="11"/>
          </p:nvPr>
        </p:nvSpPr>
        <p:spPr bwMode="auto">
          <a:xfrm>
            <a:off x="1835150" y="3429000"/>
            <a:ext cx="2633663" cy="392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ru-RU" dirty="0" smtClean="0">
                <a:latin typeface="Textbook New Light" pitchFamily="34" charset="-52"/>
                <a:cs typeface="Arial" panose="020B0604020202020204" pitchFamily="34" charset="0"/>
              </a:rPr>
              <a:t>ovalur@gmail.com</a:t>
            </a:r>
            <a:endParaRPr lang="ru-RU" altLang="ru-RU" dirty="0" smtClean="0">
              <a:latin typeface="Textbook New Light" pitchFamily="34" charset="-5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Название 1"/>
          <p:cNvSpPr>
            <a:spLocks noGrp="1"/>
          </p:cNvSpPr>
          <p:nvPr>
            <p:ph type="title"/>
          </p:nvPr>
        </p:nvSpPr>
        <p:spPr bwMode="auto">
          <a:xfrm>
            <a:off x="407988" y="44450"/>
            <a:ext cx="8328025" cy="725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mtClean="0">
                <a:latin typeface="Textbook New" pitchFamily="34" charset="-52"/>
                <a:cs typeface="Arial" panose="020B0604020202020204" pitchFamily="34" charset="0"/>
              </a:rPr>
              <a:t>Немного о себе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3"/>
          <p:cNvSpPr>
            <a:spLocks noChangeArrowheads="1"/>
          </p:cNvSpPr>
          <p:nvPr/>
        </p:nvSpPr>
        <p:spPr bwMode="auto">
          <a:xfrm>
            <a:off x="611188" y="1003300"/>
            <a:ext cx="83534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sz="2200">
                <a:solidFill>
                  <a:schemeClr val="bg2"/>
                </a:solidFill>
                <a:latin typeface="Textbook New" pitchFamily="34" charset="-52"/>
              </a:rPr>
              <a:t>В 1986 родился в Новосибирске, учился в обычной школе №112</a:t>
            </a:r>
          </a:p>
        </p:txBody>
      </p:sp>
      <p:sp>
        <p:nvSpPr>
          <p:cNvPr id="20" name="Прямоугольник 3"/>
          <p:cNvSpPr>
            <a:spLocks noChangeArrowheads="1"/>
          </p:cNvSpPr>
          <p:nvPr/>
        </p:nvSpPr>
        <p:spPr bwMode="auto">
          <a:xfrm>
            <a:off x="611188" y="1866900"/>
            <a:ext cx="81248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sz="2200">
                <a:solidFill>
                  <a:schemeClr val="bg2"/>
                </a:solidFill>
                <a:latin typeface="Textbook New" pitchFamily="34" charset="-52"/>
              </a:rPr>
              <a:t>В 1999 (7 класс) выиграл районную и занял 3-е место на городской олимпиаде по математике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ight-catchers.ru/wp-content/uploads/2012/11/05-01006b-2011-03-28-1500-960x7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25" y="3937000"/>
            <a:ext cx="3416300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Группа 38"/>
          <p:cNvGrpSpPr/>
          <p:nvPr/>
        </p:nvGrpSpPr>
        <p:grpSpPr>
          <a:xfrm>
            <a:off x="6588225" y="2492896"/>
            <a:ext cx="2250735" cy="2076038"/>
            <a:chOff x="4697529" y="1700808"/>
            <a:chExt cx="2250735" cy="2076038"/>
          </a:xfrm>
          <a:effectLst>
            <a:outerShdw sx="1000" sy="1000" algn="ctr" rotWithShape="0">
              <a:schemeClr val="bg1">
                <a:alpha val="38000"/>
              </a:schemeClr>
            </a:outerShdw>
          </a:effectLst>
        </p:grpSpPr>
        <p:pic>
          <p:nvPicPr>
            <p:cNvPr id="40" name="Рисунок 1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7529" y="1700808"/>
              <a:ext cx="2250735" cy="129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Прямоугольник 40"/>
            <p:cNvSpPr/>
            <p:nvPr/>
          </p:nvSpPr>
          <p:spPr>
            <a:xfrm>
              <a:off x="5253703" y="3068960"/>
              <a:ext cx="1190505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bg1">
                      <a:lumMod val="65000"/>
                    </a:schemeClr>
                  </a:solidFill>
                  <a:latin typeface="Textbook New" pitchFamily="34" charset="-52"/>
                </a:rPr>
                <a:t>2044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bg1">
                      <a:lumMod val="65000"/>
                    </a:schemeClr>
                  </a:solidFill>
                  <a:latin typeface="Textbook New" pitchFamily="34" charset="-52"/>
                </a:rPr>
                <a:t>зав.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extbook New" pitchFamily="34" charset="-52"/>
                </a:rPr>
                <a:t> </a:t>
              </a:r>
              <a:r>
                <a:rPr lang="ru-RU" dirty="0">
                  <a:solidFill>
                    <a:schemeClr val="bg1">
                      <a:lumMod val="65000"/>
                    </a:schemeClr>
                  </a:solidFill>
                  <a:latin typeface="Textbook New" pitchFamily="34" charset="-52"/>
                </a:rPr>
                <a:t>лаб.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6569738" y="188640"/>
            <a:ext cx="2250735" cy="2076038"/>
            <a:chOff x="4697529" y="1700808"/>
            <a:chExt cx="2250735" cy="2076038"/>
          </a:xfrm>
          <a:effectLst>
            <a:outerShdw sx="1000" sy="1000" algn="ctr" rotWithShape="0">
              <a:schemeClr val="bg1">
                <a:alpha val="38000"/>
              </a:schemeClr>
            </a:outerShdw>
          </a:effectLst>
        </p:grpSpPr>
        <p:pic>
          <p:nvPicPr>
            <p:cNvPr id="37" name="Рисунок 1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7529" y="1700808"/>
              <a:ext cx="2250735" cy="129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Прямоугольник 37"/>
            <p:cNvSpPr/>
            <p:nvPr/>
          </p:nvSpPr>
          <p:spPr>
            <a:xfrm>
              <a:off x="5253703" y="3068960"/>
              <a:ext cx="1190505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bg1">
                      <a:lumMod val="65000"/>
                    </a:schemeClr>
                  </a:solidFill>
                  <a:latin typeface="Textbook New" pitchFamily="34" charset="-52"/>
                </a:rPr>
                <a:t>2024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bg1">
                      <a:lumMod val="65000"/>
                    </a:schemeClr>
                  </a:solidFill>
                  <a:latin typeface="Textbook New" pitchFamily="34" charset="-52"/>
                </a:rPr>
                <a:t>д.ф.-м.н.</a:t>
              </a:r>
            </a:p>
          </p:txBody>
        </p:sp>
      </p:grpSp>
      <p:sp>
        <p:nvSpPr>
          <p:cNvPr id="50181" name="Название 1"/>
          <p:cNvSpPr>
            <a:spLocks noGrp="1"/>
          </p:cNvSpPr>
          <p:nvPr>
            <p:ph type="title"/>
          </p:nvPr>
        </p:nvSpPr>
        <p:spPr bwMode="auto">
          <a:xfrm>
            <a:off x="407988" y="255588"/>
            <a:ext cx="8328025" cy="725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mtClean="0">
                <a:latin typeface="Textbook New" pitchFamily="34" charset="-52"/>
                <a:cs typeface="Arial" panose="020B0604020202020204" pitchFamily="34" charset="0"/>
              </a:rPr>
              <a:t>Ещё немного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6350" y="992188"/>
            <a:ext cx="1828800" cy="3084512"/>
            <a:chOff x="6896" y="1124744"/>
            <a:chExt cx="1828800" cy="3084011"/>
          </a:xfrm>
        </p:grpSpPr>
        <p:pic>
          <p:nvPicPr>
            <p:cNvPr id="50192" name="Рисунок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6" y="1124744"/>
              <a:ext cx="1828800" cy="234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Прямоугольник 3"/>
            <p:cNvSpPr/>
            <p:nvPr/>
          </p:nvSpPr>
          <p:spPr>
            <a:xfrm>
              <a:off x="395834" y="3500845"/>
              <a:ext cx="1000125" cy="7079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2003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медаль</a:t>
              </a:r>
            </a:p>
          </p:txBody>
        </p:sp>
      </p:grpSp>
      <p:grpSp>
        <p:nvGrpSpPr>
          <p:cNvPr id="8" name="Группа 7"/>
          <p:cNvGrpSpPr>
            <a:grpSpLocks/>
          </p:cNvGrpSpPr>
          <p:nvPr/>
        </p:nvGrpSpPr>
        <p:grpSpPr bwMode="auto">
          <a:xfrm>
            <a:off x="1331913" y="2649538"/>
            <a:ext cx="2952750" cy="2724150"/>
            <a:chOff x="1763688" y="1825713"/>
            <a:chExt cx="2952328" cy="2723538"/>
          </a:xfrm>
        </p:grpSpPr>
        <p:pic>
          <p:nvPicPr>
            <p:cNvPr id="50188" name="Рисунок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6802" y="1825713"/>
              <a:ext cx="1506101" cy="160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Прямоугольник 28"/>
            <p:cNvSpPr/>
            <p:nvPr/>
          </p:nvSpPr>
          <p:spPr>
            <a:xfrm>
              <a:off x="1992255" y="3501736"/>
              <a:ext cx="1284103" cy="7078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2007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бакалавр</a:t>
              </a: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3276359" y="3501736"/>
              <a:ext cx="1190455" cy="70786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2009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магистр</a:t>
              </a: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1763688" y="4149291"/>
              <a:ext cx="2952328" cy="3999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(красные дипломы)</a:t>
              </a:r>
            </a:p>
          </p:txBody>
        </p:sp>
      </p:grpSp>
      <p:grpSp>
        <p:nvGrpSpPr>
          <p:cNvPr id="7" name="Группа 6"/>
          <p:cNvGrpSpPr>
            <a:grpSpLocks/>
          </p:cNvGrpSpPr>
          <p:nvPr/>
        </p:nvGrpSpPr>
        <p:grpSpPr bwMode="auto">
          <a:xfrm>
            <a:off x="3924300" y="981075"/>
            <a:ext cx="2251075" cy="2076450"/>
            <a:chOff x="4697529" y="1700808"/>
            <a:chExt cx="2250735" cy="2075898"/>
          </a:xfrm>
        </p:grpSpPr>
        <p:pic>
          <p:nvPicPr>
            <p:cNvPr id="50186" name="Рисунок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7529" y="1700808"/>
              <a:ext cx="2250735" cy="129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Прямоугольник 32"/>
            <p:cNvSpPr/>
            <p:nvPr/>
          </p:nvSpPr>
          <p:spPr>
            <a:xfrm>
              <a:off x="5253070" y="3068869"/>
              <a:ext cx="1190445" cy="70783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2014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к.ф.-м.н.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Название 1"/>
          <p:cNvSpPr>
            <a:spLocks noGrp="1"/>
          </p:cNvSpPr>
          <p:nvPr>
            <p:ph type="title"/>
          </p:nvPr>
        </p:nvSpPr>
        <p:spPr bwMode="auto">
          <a:xfrm>
            <a:off x="407988" y="44450"/>
            <a:ext cx="8328025" cy="725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mtClean="0">
                <a:latin typeface="Textbook New" pitchFamily="34" charset="-52"/>
                <a:cs typeface="Arial" panose="020B0604020202020204" pitchFamily="34" charset="0"/>
              </a:rPr>
              <a:t>И ещё…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10" name="Группа 9"/>
          <p:cNvGrpSpPr>
            <a:grpSpLocks/>
          </p:cNvGrpSpPr>
          <p:nvPr/>
        </p:nvGrpSpPr>
        <p:grpSpPr bwMode="auto">
          <a:xfrm>
            <a:off x="801688" y="930275"/>
            <a:ext cx="7658100" cy="944563"/>
            <a:chOff x="801607" y="4869160"/>
            <a:chExt cx="7658181" cy="946031"/>
          </a:xfrm>
        </p:grpSpPr>
        <p:pic>
          <p:nvPicPr>
            <p:cNvPr id="51208" name="Изображение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07" y="4869160"/>
              <a:ext cx="2474249" cy="683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9" name="Прямоугольник 25"/>
            <p:cNvSpPr>
              <a:spLocks noChangeArrowheads="1"/>
            </p:cNvSpPr>
            <p:nvPr/>
          </p:nvSpPr>
          <p:spPr bwMode="auto">
            <a:xfrm>
              <a:off x="3635896" y="4983559"/>
              <a:ext cx="4823892" cy="831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Школа анализа данных (</a:t>
              </a:r>
              <a:r>
                <a:rPr lang="ru-RU" altLang="ru-RU" sz="2400">
                  <a:solidFill>
                    <a:srgbClr val="FF0000"/>
                  </a:solidFill>
                  <a:latin typeface="Textbook New" pitchFamily="34" charset="-52"/>
                </a:rPr>
                <a:t>Я</a:t>
              </a:r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ндекс)</a:t>
              </a:r>
            </a:p>
            <a:p>
              <a:pPr algn="ctr"/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2013-2016 гг</a:t>
              </a:r>
            </a:p>
          </p:txBody>
        </p:sp>
      </p:grpSp>
      <p:grpSp>
        <p:nvGrpSpPr>
          <p:cNvPr id="11" name="Группа 10"/>
          <p:cNvGrpSpPr>
            <a:grpSpLocks/>
          </p:cNvGrpSpPr>
          <p:nvPr/>
        </p:nvGrpSpPr>
        <p:grpSpPr bwMode="auto">
          <a:xfrm>
            <a:off x="971550" y="1938338"/>
            <a:ext cx="7632700" cy="1230312"/>
            <a:chOff x="971896" y="5405328"/>
            <a:chExt cx="7632552" cy="1231475"/>
          </a:xfrm>
        </p:grpSpPr>
        <p:pic>
          <p:nvPicPr>
            <p:cNvPr id="51206" name="Picture 17" descr="http://www.funlib.ru/cimg/2014/101420/34064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9" t="22437" r="5833" b="27339"/>
            <a:stretch>
              <a:fillRect/>
            </a:stretch>
          </p:blipFill>
          <p:spPr bwMode="auto">
            <a:xfrm>
              <a:off x="971896" y="5405328"/>
              <a:ext cx="2375968" cy="1059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7" name="Прямоугольник 31"/>
            <p:cNvSpPr>
              <a:spLocks noChangeArrowheads="1"/>
            </p:cNvSpPr>
            <p:nvPr/>
          </p:nvSpPr>
          <p:spPr bwMode="auto">
            <a:xfrm>
              <a:off x="3780556" y="5805264"/>
              <a:ext cx="4823892" cy="831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Аналитик Яндекс.Справочника</a:t>
              </a:r>
            </a:p>
            <a:p>
              <a:pPr algn="ctr"/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2015-н.в.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Название 1"/>
          <p:cNvSpPr>
            <a:spLocks noGrp="1"/>
          </p:cNvSpPr>
          <p:nvPr>
            <p:ph type="title"/>
          </p:nvPr>
        </p:nvSpPr>
        <p:spPr bwMode="auto">
          <a:xfrm>
            <a:off x="771525" y="4724400"/>
            <a:ext cx="3024188" cy="725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altLang="ru-RU" smtClean="0">
                <a:latin typeface="Textbook New" pitchFamily="34" charset="-52"/>
                <a:cs typeface="Arial" panose="020B0604020202020204" pitchFamily="34" charset="0"/>
              </a:rPr>
              <a:t>Велопоходы!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52228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4576763" cy="457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2346325"/>
            <a:ext cx="4511675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Название 1"/>
          <p:cNvSpPr txBox="1">
            <a:spLocks/>
          </p:cNvSpPr>
          <p:nvPr/>
        </p:nvSpPr>
        <p:spPr bwMode="auto">
          <a:xfrm>
            <a:off x="5873750" y="1557338"/>
            <a:ext cx="3024188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9" tIns="19194" rIns="38389" bIns="19194"/>
          <a:lstStyle/>
          <a:p>
            <a:r>
              <a:rPr lang="ru-RU" altLang="ru-RU" sz="3800">
                <a:solidFill>
                  <a:schemeClr val="bg2"/>
                </a:solidFill>
                <a:latin typeface="Textbook New" pitchFamily="34" charset="-52"/>
              </a:rPr>
              <a:t>Заплывы!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Название 1"/>
          <p:cNvSpPr>
            <a:spLocks noGrp="1"/>
          </p:cNvSpPr>
          <p:nvPr>
            <p:ph type="title"/>
          </p:nvPr>
        </p:nvSpPr>
        <p:spPr bwMode="auto">
          <a:xfrm>
            <a:off x="407988" y="115888"/>
            <a:ext cx="8328025" cy="725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mtClean="0">
                <a:latin typeface="Textbook New" pitchFamily="34" charset="-52"/>
                <a:cs typeface="Arial" panose="020B0604020202020204" pitchFamily="34" charset="0"/>
              </a:rPr>
              <a:t>И конечно – лыжи!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53252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788" y="2346325"/>
            <a:ext cx="4521200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4595813" cy="459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Название 1"/>
          <p:cNvSpPr txBox="1">
            <a:spLocks/>
          </p:cNvSpPr>
          <p:nvPr/>
        </p:nvSpPr>
        <p:spPr bwMode="auto">
          <a:xfrm>
            <a:off x="407988" y="111125"/>
            <a:ext cx="832802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9" tIns="19194" rIns="38389" bIns="19194"/>
          <a:lstStyle/>
          <a:p>
            <a:r>
              <a:rPr lang="ru-RU" altLang="ru-RU" sz="3800">
                <a:solidFill>
                  <a:schemeClr val="bg2"/>
                </a:solidFill>
                <a:latin typeface="Textbook New" pitchFamily="34" charset="-52"/>
              </a:rPr>
              <a:t>Так математика-то зачем?</a:t>
            </a: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646113" y="769938"/>
            <a:ext cx="80899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  <a:cs typeface="Times New Roman" panose="02020603050405020304" pitchFamily="18" charset="0"/>
              </a:rPr>
              <a:t>• В школе ЕГЭ по м</a:t>
            </a:r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</a:rPr>
              <a:t>атематике обязательно для ВСЕХ + победы на олимпиадах</a:t>
            </a:r>
          </a:p>
        </p:txBody>
      </p:sp>
      <p:grpSp>
        <p:nvGrpSpPr>
          <p:cNvPr id="3" name="Группа 2"/>
          <p:cNvGrpSpPr>
            <a:grpSpLocks/>
          </p:cNvGrpSpPr>
          <p:nvPr/>
        </p:nvGrpSpPr>
        <p:grpSpPr bwMode="auto">
          <a:xfrm>
            <a:off x="50800" y="1590675"/>
            <a:ext cx="8985250" cy="2846388"/>
            <a:chOff x="50800" y="1590626"/>
            <a:chExt cx="8985250" cy="2846486"/>
          </a:xfrm>
        </p:grpSpPr>
        <p:pic>
          <p:nvPicPr>
            <p:cNvPr id="54279" name="Picture 8" descr="http://bestvuz.ru/images/avtor/5-5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713" y="2781349"/>
              <a:ext cx="3024187" cy="1439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280" name="Прямоугольник 6"/>
            <p:cNvSpPr>
              <a:spLocks noChangeArrowheads="1"/>
            </p:cNvSpPr>
            <p:nvPr/>
          </p:nvSpPr>
          <p:spPr bwMode="auto">
            <a:xfrm>
              <a:off x="611560" y="1590626"/>
              <a:ext cx="7632848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  <a:cs typeface="Times New Roman" panose="02020603050405020304" pitchFamily="18" charset="0"/>
                </a:rPr>
                <a:t>• </a:t>
              </a:r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В большинстве хороших магистратур наиболее труден вступительный экзамен именно по математике</a:t>
              </a:r>
            </a:p>
          </p:txBody>
        </p:sp>
        <p:pic>
          <p:nvPicPr>
            <p:cNvPr id="54281" name="Picture 6" descr="http://www.tenderconference.ru/images/5_de132adeda8920e9db8b22bcaf485bfc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4" t="-2" r="7874" b="18169"/>
            <a:stretch>
              <a:fillRect/>
            </a:stretch>
          </p:blipFill>
          <p:spPr bwMode="auto">
            <a:xfrm>
              <a:off x="50800" y="2494012"/>
              <a:ext cx="2073275" cy="194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2" name="Picture 10" descr="http://events.polytechnique.fr/servlet/com.univ.collaboratif.utils.LectureFichiergw?ID_FICHIER=1316681564481&amp;ID_FICHE=4678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8813" y="2636887"/>
              <a:ext cx="2190750" cy="180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3" name="Picture 12" descr="http://lamcdn.net/lookatme.ru/post_image-image/Ocn5ERmrynBlFIEKbXUSTA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4" t="24490" r="15288" b="31763"/>
            <a:stretch>
              <a:fillRect/>
            </a:stretch>
          </p:blipFill>
          <p:spPr bwMode="auto">
            <a:xfrm>
              <a:off x="6443663" y="2709912"/>
              <a:ext cx="2592387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Прямоугольник 18"/>
          <p:cNvSpPr>
            <a:spLocks noChangeArrowheads="1"/>
          </p:cNvSpPr>
          <p:nvPr/>
        </p:nvSpPr>
        <p:spPr bwMode="auto">
          <a:xfrm>
            <a:off x="611188" y="4767263"/>
            <a:ext cx="81248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  <a:cs typeface="Times New Roman" panose="02020603050405020304" pitchFamily="18" charset="0"/>
              </a:rPr>
              <a:t>• На собеседованиях на хорошую работу всегда дают задачки по математике</a:t>
            </a:r>
            <a:endParaRPr lang="ru-RU" altLang="ru-RU" sz="2400">
              <a:solidFill>
                <a:schemeClr val="bg2"/>
              </a:solidFill>
              <a:latin typeface="Textbook New" pitchFamily="34" charset="-52"/>
            </a:endParaRPr>
          </a:p>
        </p:txBody>
      </p:sp>
      <p:sp>
        <p:nvSpPr>
          <p:cNvPr id="21" name="Прямоугольник 20"/>
          <p:cNvSpPr>
            <a:spLocks noChangeArrowheads="1"/>
          </p:cNvSpPr>
          <p:nvPr/>
        </p:nvSpPr>
        <p:spPr bwMode="auto">
          <a:xfrm>
            <a:off x="611188" y="5805488"/>
            <a:ext cx="8124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  <a:cs typeface="Times New Roman" panose="02020603050405020304" pitchFamily="18" charset="0"/>
              </a:rPr>
              <a:t>• Многие считают, что знание </a:t>
            </a:r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</a:rPr>
              <a:t>математики == наличие ума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299" name="Название 1"/>
          <p:cNvSpPr>
            <a:spLocks noGrp="1"/>
          </p:cNvSpPr>
          <p:nvPr>
            <p:ph type="title"/>
          </p:nvPr>
        </p:nvSpPr>
        <p:spPr bwMode="auto">
          <a:xfrm>
            <a:off x="395288" y="182563"/>
            <a:ext cx="8328025" cy="725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3600" smtClean="0">
                <a:solidFill>
                  <a:schemeClr val="bg1"/>
                </a:solidFill>
                <a:latin typeface="Textbook New" pitchFamily="34" charset="-52"/>
                <a:cs typeface="Arial" panose="020B0604020202020204" pitchFamily="34" charset="0"/>
              </a:rPr>
              <a:t>Свободная атмосфера</a:t>
            </a:r>
          </a:p>
        </p:txBody>
      </p:sp>
      <p:sp>
        <p:nvSpPr>
          <p:cNvPr id="12" name="Прямоугольник 11"/>
          <p:cNvSpPr>
            <a:spLocks noChangeArrowheads="1"/>
          </p:cNvSpPr>
          <p:nvPr/>
        </p:nvSpPr>
        <p:spPr bwMode="auto">
          <a:xfrm>
            <a:off x="468313" y="3751263"/>
            <a:ext cx="76327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  <a:cs typeface="Times New Roman" panose="02020603050405020304" pitchFamily="18" charset="0"/>
              </a:rPr>
              <a:t>• М</a:t>
            </a:r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</a:rPr>
              <a:t>атематика необходима физикам, химикам, биологам, экономистам, программистам, инженерам…</a:t>
            </a:r>
          </a:p>
        </p:txBody>
      </p:sp>
      <p:grpSp>
        <p:nvGrpSpPr>
          <p:cNvPr id="55301" name="Группа 12"/>
          <p:cNvGrpSpPr>
            <a:grpSpLocks/>
          </p:cNvGrpSpPr>
          <p:nvPr/>
        </p:nvGrpSpPr>
        <p:grpSpPr bwMode="auto">
          <a:xfrm>
            <a:off x="468313" y="350838"/>
            <a:ext cx="7632700" cy="3006725"/>
            <a:chOff x="468095" y="3572569"/>
            <a:chExt cx="7632297" cy="3006782"/>
          </a:xfrm>
        </p:grpSpPr>
        <p:sp>
          <p:nvSpPr>
            <p:cNvPr id="55303" name="Прямоугольник 10"/>
            <p:cNvSpPr>
              <a:spLocks noChangeArrowheads="1"/>
            </p:cNvSpPr>
            <p:nvPr/>
          </p:nvSpPr>
          <p:spPr bwMode="auto">
            <a:xfrm>
              <a:off x="468095" y="3572569"/>
              <a:ext cx="66959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  <a:cs typeface="Times New Roman" panose="02020603050405020304" pitchFamily="18" charset="0"/>
                </a:rPr>
                <a:t>• М</a:t>
              </a:r>
              <a:r>
                <a:rPr lang="ru-RU" altLang="ru-RU" sz="2400">
                  <a:solidFill>
                    <a:schemeClr val="bg2"/>
                  </a:solidFill>
                  <a:latin typeface="Textbook New" pitchFamily="34" charset="-52"/>
                </a:rPr>
                <a:t>атематика – это очень красиво! </a:t>
              </a:r>
            </a:p>
          </p:txBody>
        </p:sp>
        <p:pic>
          <p:nvPicPr>
            <p:cNvPr id="55304" name="Picture 10" descr="http://www.etudes.ru/data/etudes/monge/0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4149080"/>
              <a:ext cx="3240360" cy="2430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5" name="Picture 14" descr="http://www.etudes.ru/data/etudes/monge/04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4149081"/>
              <a:ext cx="3240360" cy="2430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Прямоугольник 16"/>
          <p:cNvSpPr>
            <a:spLocks noChangeArrowheads="1"/>
          </p:cNvSpPr>
          <p:nvPr/>
        </p:nvSpPr>
        <p:spPr bwMode="auto">
          <a:xfrm>
            <a:off x="468313" y="5084763"/>
            <a:ext cx="7488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  <a:cs typeface="Times New Roman" panose="02020603050405020304" pitchFamily="18" charset="0"/>
              </a:rPr>
              <a:t>• </a:t>
            </a:r>
            <a:r>
              <a:rPr lang="ru-RU" altLang="ru-RU" sz="2400">
                <a:solidFill>
                  <a:schemeClr val="bg2"/>
                </a:solidFill>
                <a:latin typeface="Textbook New" pitchFamily="34" charset="-52"/>
              </a:rPr>
              <a:t>Математика проста: один раз понял и порядок.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8459788" y="6308725"/>
            <a:ext cx="433387" cy="433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323" name="Название 1"/>
          <p:cNvSpPr>
            <a:spLocks noGrp="1"/>
          </p:cNvSpPr>
          <p:nvPr>
            <p:ph type="title"/>
          </p:nvPr>
        </p:nvSpPr>
        <p:spPr bwMode="auto">
          <a:xfrm>
            <a:off x="395288" y="182563"/>
            <a:ext cx="8328025" cy="7254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altLang="ru-RU" sz="3600" smtClean="0">
                <a:solidFill>
                  <a:schemeClr val="bg1"/>
                </a:solidFill>
                <a:latin typeface="Textbook New" pitchFamily="34" charset="-52"/>
                <a:cs typeface="Arial" panose="020B0604020202020204" pitchFamily="34" charset="0"/>
              </a:rPr>
              <a:t>Свободная атмосфера</a:t>
            </a:r>
          </a:p>
        </p:txBody>
      </p:sp>
      <p:sp>
        <p:nvSpPr>
          <p:cNvPr id="56324" name="Название 1"/>
          <p:cNvSpPr txBox="1">
            <a:spLocks/>
          </p:cNvSpPr>
          <p:nvPr/>
        </p:nvSpPr>
        <p:spPr bwMode="auto">
          <a:xfrm>
            <a:off x="407988" y="44450"/>
            <a:ext cx="8328025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389" tIns="19194" rIns="38389" bIns="19194"/>
          <a:lstStyle/>
          <a:p>
            <a:r>
              <a:rPr lang="ru-RU" altLang="ru-RU" sz="3800">
                <a:solidFill>
                  <a:schemeClr val="bg2"/>
                </a:solidFill>
                <a:latin typeface="Textbook New" pitchFamily="34" charset="-52"/>
              </a:rPr>
              <a:t>Аэрогидродинамические установки</a:t>
            </a:r>
          </a:p>
        </p:txBody>
      </p:sp>
      <p:grpSp>
        <p:nvGrpSpPr>
          <p:cNvPr id="13" name="Группа 6"/>
          <p:cNvGrpSpPr>
            <a:grpSpLocks/>
          </p:cNvGrpSpPr>
          <p:nvPr/>
        </p:nvGrpSpPr>
        <p:grpSpPr bwMode="auto">
          <a:xfrm>
            <a:off x="684213" y="908050"/>
            <a:ext cx="3382962" cy="2674938"/>
            <a:chOff x="179513" y="980728"/>
            <a:chExt cx="3384376" cy="2675057"/>
          </a:xfrm>
        </p:grpSpPr>
        <p:pic>
          <p:nvPicPr>
            <p:cNvPr id="56335" name="Рисунок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3" y="980728"/>
              <a:ext cx="3384376" cy="23634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336" name="TextBox 5"/>
            <p:cNvSpPr txBox="1">
              <a:spLocks noChangeArrowheads="1"/>
            </p:cNvSpPr>
            <p:nvPr/>
          </p:nvSpPr>
          <p:spPr bwMode="auto">
            <a:xfrm>
              <a:off x="179513" y="3348008"/>
              <a:ext cx="3384374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1400">
                  <a:latin typeface="Verdana" panose="020B0604030504040204" pitchFamily="34" charset="0"/>
                </a:rPr>
                <a:t>Рабочее колесо гидротурбины</a:t>
              </a:r>
            </a:p>
          </p:txBody>
        </p:sp>
      </p:grpSp>
      <p:grpSp>
        <p:nvGrpSpPr>
          <p:cNvPr id="16" name="Группа 8"/>
          <p:cNvGrpSpPr>
            <a:grpSpLocks/>
          </p:cNvGrpSpPr>
          <p:nvPr/>
        </p:nvGrpSpPr>
        <p:grpSpPr bwMode="auto">
          <a:xfrm>
            <a:off x="5162550" y="908050"/>
            <a:ext cx="3008313" cy="2674938"/>
            <a:chOff x="3744000" y="980728"/>
            <a:chExt cx="3153600" cy="2890492"/>
          </a:xfrm>
        </p:grpSpPr>
        <p:pic>
          <p:nvPicPr>
            <p:cNvPr id="56333" name="Рисунок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000" y="980728"/>
              <a:ext cx="3151961" cy="2365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334" name="TextBox 33"/>
            <p:cNvSpPr txBox="1">
              <a:spLocks noChangeArrowheads="1"/>
            </p:cNvSpPr>
            <p:nvPr/>
          </p:nvSpPr>
          <p:spPr bwMode="auto">
            <a:xfrm>
              <a:off x="3744000" y="3348000"/>
              <a:ext cx="3153600" cy="5232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1400">
                  <a:latin typeface="Verdana" panose="020B0604030504040204" pitchFamily="34" charset="0"/>
                </a:rPr>
                <a:t>Ветряная ферма Уитли (Шотландия)</a:t>
              </a:r>
            </a:p>
          </p:txBody>
        </p:sp>
      </p:grpSp>
      <p:grpSp>
        <p:nvGrpSpPr>
          <p:cNvPr id="19" name="Группа 13"/>
          <p:cNvGrpSpPr>
            <a:grpSpLocks/>
          </p:cNvGrpSpPr>
          <p:nvPr/>
        </p:nvGrpSpPr>
        <p:grpSpPr bwMode="auto">
          <a:xfrm>
            <a:off x="377825" y="3821113"/>
            <a:ext cx="3978275" cy="2632075"/>
            <a:chOff x="162463" y="3841138"/>
            <a:chExt cx="3978000" cy="2631943"/>
          </a:xfrm>
        </p:grpSpPr>
        <p:pic>
          <p:nvPicPr>
            <p:cNvPr id="56331" name="Рисунок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3841138"/>
              <a:ext cx="3960440" cy="23251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332" name="TextBox 36"/>
            <p:cNvSpPr txBox="1">
              <a:spLocks noChangeArrowheads="1"/>
            </p:cNvSpPr>
            <p:nvPr/>
          </p:nvSpPr>
          <p:spPr bwMode="auto">
            <a:xfrm>
              <a:off x="162463" y="6165304"/>
              <a:ext cx="3978000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1400">
                  <a:latin typeface="Verdana" panose="020B0604030504040204" pitchFamily="34" charset="0"/>
                </a:rPr>
                <a:t>Кислогубская ПЭС (Россия)</a:t>
              </a:r>
            </a:p>
          </p:txBody>
        </p:sp>
      </p:grpSp>
      <p:grpSp>
        <p:nvGrpSpPr>
          <p:cNvPr id="22" name="Группа 14"/>
          <p:cNvGrpSpPr>
            <a:grpSpLocks/>
          </p:cNvGrpSpPr>
          <p:nvPr/>
        </p:nvGrpSpPr>
        <p:grpSpPr bwMode="auto">
          <a:xfrm>
            <a:off x="4787900" y="3716338"/>
            <a:ext cx="3635375" cy="2828925"/>
            <a:chOff x="4788024" y="3717032"/>
            <a:chExt cx="3636000" cy="2828057"/>
          </a:xfrm>
        </p:grpSpPr>
        <p:pic>
          <p:nvPicPr>
            <p:cNvPr id="56329" name="Рисунок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3717032"/>
              <a:ext cx="3636000" cy="25406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330" name="TextBox 39"/>
            <p:cNvSpPr txBox="1">
              <a:spLocks noChangeArrowheads="1"/>
            </p:cNvSpPr>
            <p:nvPr/>
          </p:nvSpPr>
          <p:spPr bwMode="auto">
            <a:xfrm>
              <a:off x="4788024" y="6237312"/>
              <a:ext cx="3636000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511175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ru-RU" altLang="ru-RU" sz="1400">
                  <a:latin typeface="Verdana" panose="020B0604030504040204" pitchFamily="34" charset="0"/>
                </a:rPr>
                <a:t>Подводная ракето-торпеда «Шквал»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omZVy0cpCUgMR85Z4N43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YYDhOZAgQRpQJG2efeGYZ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fNAHnT5pBHHno1igcdPm3"/>
</p:tagLst>
</file>

<file path=ppt/theme/theme1.xml><?xml version="1.0" encoding="utf-8"?>
<a:theme xmlns:a="http://schemas.openxmlformats.org/drawingml/2006/main" name="Тема Office">
  <a:themeElements>
    <a:clrScheme name="Другое 2">
      <a:dk1>
        <a:srgbClr val="000000"/>
      </a:dk1>
      <a:lt1>
        <a:sysClr val="window" lastClr="FFFFFF"/>
      </a:lt1>
      <a:dk2>
        <a:srgbClr val="5A6C6E"/>
      </a:dk2>
      <a:lt2>
        <a:srgbClr val="5A6C6E"/>
      </a:lt2>
      <a:accent1>
        <a:srgbClr val="FCCB40"/>
      </a:accent1>
      <a:accent2>
        <a:srgbClr val="E92229"/>
      </a:accent2>
      <a:accent3>
        <a:srgbClr val="76B44A"/>
      </a:accent3>
      <a:accent4>
        <a:srgbClr val="356797"/>
      </a:accent4>
      <a:accent5>
        <a:srgbClr val="3ACC9A"/>
      </a:accent5>
      <a:accent6>
        <a:srgbClr val="973796"/>
      </a:accent6>
      <a:hlink>
        <a:srgbClr val="0B97FF"/>
      </a:hlink>
      <a:folHlink>
        <a:srgbClr val="35679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14033</TotalTime>
  <Words>612</Words>
  <Application>Microsoft Office PowerPoint</Application>
  <PresentationFormat>On-screen Show (4:3)</PresentationFormat>
  <Paragraphs>122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Arial</vt:lpstr>
      <vt:lpstr>Textbook New ExtraBold</vt:lpstr>
      <vt:lpstr>Textbook New Light</vt:lpstr>
      <vt:lpstr>Textbook New</vt:lpstr>
      <vt:lpstr>Times New Roman</vt:lpstr>
      <vt:lpstr>Verdana</vt:lpstr>
      <vt:lpstr>Тема Office</vt:lpstr>
      <vt:lpstr>Специальное оформление</vt:lpstr>
      <vt:lpstr>Путь математика: олимпиады, НГУ, СОРАН, ШАД, Яндекс...</vt:lpstr>
      <vt:lpstr>Немного о себе</vt:lpstr>
      <vt:lpstr>Ещё немного</vt:lpstr>
      <vt:lpstr>И ещё…</vt:lpstr>
      <vt:lpstr>Велопоходы!</vt:lpstr>
      <vt:lpstr>И конечно – лыжи!</vt:lpstr>
      <vt:lpstr>PowerPoint Presentation</vt:lpstr>
      <vt:lpstr>Свободная атмосфера</vt:lpstr>
      <vt:lpstr>Свободная атмосфера</vt:lpstr>
      <vt:lpstr>Свободная атмосфера</vt:lpstr>
      <vt:lpstr>PowerPoint Presentation</vt:lpstr>
      <vt:lpstr>Свободная атмосфера</vt:lpstr>
      <vt:lpstr>Свободная атмосфера</vt:lpstr>
      <vt:lpstr>PowerPoint Presentation</vt:lpstr>
      <vt:lpstr>PowerPoint Presentation</vt:lpstr>
      <vt:lpstr>Полезные ссылки</vt:lpstr>
      <vt:lpstr>PowerPoint Presentation</vt:lpstr>
    </vt:vector>
  </TitlesOfParts>
  <Company>Yandex,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Aval</dc:creator>
  <cp:lastModifiedBy>Aleksandr Avdyushenko</cp:lastModifiedBy>
  <cp:revision>402</cp:revision>
  <dcterms:created xsi:type="dcterms:W3CDTF">2013-08-30T11:25:08Z</dcterms:created>
  <dcterms:modified xsi:type="dcterms:W3CDTF">2021-10-25T16:39:40Z</dcterms:modified>
</cp:coreProperties>
</file>